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8" r:id="rId2"/>
    <p:sldId id="319" r:id="rId3"/>
    <p:sldId id="334" r:id="rId4"/>
    <p:sldId id="322" r:id="rId5"/>
    <p:sldId id="333" r:id="rId6"/>
    <p:sldId id="329" r:id="rId7"/>
    <p:sldId id="323" r:id="rId8"/>
    <p:sldId id="265" r:id="rId9"/>
    <p:sldId id="290" r:id="rId10"/>
    <p:sldId id="295" r:id="rId11"/>
    <p:sldId id="294" r:id="rId12"/>
    <p:sldId id="328" r:id="rId13"/>
    <p:sldId id="335" r:id="rId14"/>
    <p:sldId id="320" r:id="rId15"/>
    <p:sldId id="325" r:id="rId16"/>
    <p:sldId id="326" r:id="rId17"/>
    <p:sldId id="321" r:id="rId18"/>
    <p:sldId id="311" r:id="rId19"/>
    <p:sldId id="267" r:id="rId20"/>
    <p:sldId id="313" r:id="rId21"/>
    <p:sldId id="307" r:id="rId22"/>
    <p:sldId id="316" r:id="rId23"/>
    <p:sldId id="327" r:id="rId24"/>
    <p:sldId id="33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  <a:srgbClr val="F62ADE"/>
    <a:srgbClr val="FFFF00"/>
    <a:srgbClr val="80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59" autoAdjust="0"/>
    <p:restoredTop sz="97624" autoAdjust="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Образец текста</a:t>
            </a:r>
          </a:p>
          <a:p>
            <a:pPr lvl="1"/>
            <a:r>
              <a:rPr lang="en-US" noProof="0" smtClean="0"/>
              <a:t>Второй уровень</a:t>
            </a:r>
          </a:p>
          <a:p>
            <a:pPr lvl="2"/>
            <a:r>
              <a:rPr lang="en-US" noProof="0" smtClean="0"/>
              <a:t>Третий уровень</a:t>
            </a:r>
          </a:p>
          <a:p>
            <a:pPr lvl="3"/>
            <a:r>
              <a:rPr lang="en-US" noProof="0" smtClean="0"/>
              <a:t>Четвертый уровень</a:t>
            </a:r>
          </a:p>
          <a:p>
            <a:pPr lvl="4"/>
            <a:r>
              <a:rPr lang="en-US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9EB126-2CF0-4BF1-B803-CF31BE35C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9501C5-7FFD-49D4-B602-F2CBE18C0F6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40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Продовольственный кризис в 1918 г.</a:t>
            </a:r>
            <a:endParaRPr lang="en-US" sz="2400" smtClean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eaLnBrk="1" hangingPunct="1">
              <a:defRPr/>
            </a:pPr>
            <a:endParaRPr lang="ru-RU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mtClean="0">
                <a:latin typeface="Arial" charset="0"/>
              </a:rPr>
              <a:t>    </a:t>
            </a:r>
            <a:r>
              <a:rPr lang="ru-RU" smtClean="0">
                <a:latin typeface="Arial" charset="0"/>
                <a:cs typeface="Arial" charset="0"/>
              </a:rPr>
              <a:t>Приостановка </a:t>
            </a:r>
            <a:r>
              <a:rPr lang="ru-RU" smtClean="0">
                <a:latin typeface="Arial" charset="0"/>
              </a:rPr>
              <a:t>«</a:t>
            </a:r>
            <a:r>
              <a:rPr lang="ru-RU" smtClean="0">
                <a:latin typeface="Arial" charset="0"/>
                <a:cs typeface="Arial" charset="0"/>
              </a:rPr>
              <a:t>красногвардейской атаки на капитал</a:t>
            </a:r>
            <a:r>
              <a:rPr lang="ru-RU" smtClean="0">
                <a:latin typeface="Arial" charset="0"/>
              </a:rPr>
              <a:t>»</a:t>
            </a:r>
            <a:r>
              <a:rPr lang="ru-RU" smtClean="0">
                <a:latin typeface="Arial" charset="0"/>
                <a:cs typeface="Arial" charset="0"/>
              </a:rPr>
              <a:t> в городе сопровождалась наступлением на деревню. Весной 1918 г. в стране разразился продовольственный кризис. Его причинами были:</a:t>
            </a:r>
            <a:endParaRPr lang="ru-RU" smtClean="0">
              <a:latin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ru-RU" smtClean="0">
                <a:latin typeface="Arial" charset="0"/>
                <a:cs typeface="Arial" charset="0"/>
              </a:rPr>
              <a:t>отпадение хлебопроизводящих районов в результате гражданской войны и интервенции</a:t>
            </a:r>
            <a:r>
              <a:rPr lang="ru-RU" smtClean="0">
                <a:latin typeface="Arial" charset="0"/>
              </a:rPr>
              <a:t>;</a:t>
            </a:r>
          </a:p>
          <a:p>
            <a:pPr eaLnBrk="1" hangingPunct="1">
              <a:buFontTx/>
              <a:buChar char="•"/>
              <a:defRPr/>
            </a:pPr>
            <a:r>
              <a:rPr lang="ru-RU" smtClean="0">
                <a:latin typeface="Arial" charset="0"/>
                <a:cs typeface="Arial" charset="0"/>
              </a:rPr>
              <a:t>незаинтересованность крестьянства в продаже хлеба государству по низким ценам в условиях товарного голода.</a:t>
            </a:r>
            <a:endParaRPr lang="ru-RU" smtClean="0">
              <a:latin typeface="Arial" charset="0"/>
            </a:endParaRPr>
          </a:p>
          <a:p>
            <a:pPr eaLnBrk="1" hangingPunct="1">
              <a:defRPr/>
            </a:pPr>
            <a:r>
              <a:rPr lang="ru-RU" smtClean="0">
                <a:latin typeface="Arial" charset="0"/>
              </a:rPr>
              <a:t>   </a:t>
            </a:r>
            <a:r>
              <a:rPr lang="ru-RU" smtClean="0">
                <a:latin typeface="Arial" charset="0"/>
                <a:cs typeface="Arial" charset="0"/>
              </a:rPr>
              <a:t> Чрезвычайная ситуация, а также верность марксистской доктрине (</a:t>
            </a:r>
            <a:r>
              <a:rPr lang="ru-RU" smtClean="0">
                <a:latin typeface="Arial" charset="0"/>
              </a:rPr>
              <a:t>так называемый </a:t>
            </a:r>
            <a:r>
              <a:rPr lang="ru-RU" smtClean="0">
                <a:latin typeface="Arial" charset="0"/>
                <a:cs typeface="Arial" charset="0"/>
              </a:rPr>
              <a:t>бестоварный социализм) способствовали тому, что в мае 1918 г. большевики ввели продовольственную диктатуру. Крестьяне были обязаны сверх установленных минимальных норм сдавать государству по твердым (т.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>
                <a:latin typeface="Arial" charset="0"/>
                <a:cs typeface="Arial" charset="0"/>
              </a:rPr>
              <a:t>е. низким) ценам все излишки хлеба. Для изъятия хлеба Наркомпрод получал чрезвычайные полномочия и специальную продовольственную армию. Помимо продовольственной диктатуры большевики с помощью комитетов бедноты, созданных в июне 1918 г., осуществили попытку раскола деревни. Комбеды служили инструментами изъятия хлеба у </a:t>
            </a:r>
            <a:r>
              <a:rPr lang="ru-RU" smtClean="0">
                <a:latin typeface="Arial" charset="0"/>
              </a:rPr>
              <a:t>«</a:t>
            </a:r>
            <a:r>
              <a:rPr lang="ru-RU" smtClean="0">
                <a:latin typeface="Arial" charset="0"/>
                <a:cs typeface="Arial" charset="0"/>
              </a:rPr>
              <a:t>кулаков и богатеев</a:t>
            </a:r>
            <a:r>
              <a:rPr lang="ru-RU" smtClean="0">
                <a:latin typeface="Arial" charset="0"/>
              </a:rPr>
              <a:t>»</a:t>
            </a:r>
            <a:r>
              <a:rPr lang="ru-RU" smtClean="0">
                <a:latin typeface="Arial" charset="0"/>
                <a:cs typeface="Arial" charset="0"/>
              </a:rPr>
              <a:t> и нового земельного передела за счет экспроприации зажиточных крестьян. Однако нажим на крестьянство привел к разрушению производительных сил сельского хозяйства и массовому недовольству средних и зажиточных крестьян, что создавало базу для контрреволюции.</a:t>
            </a:r>
            <a:endParaRPr lang="en-US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ru-RU" smtClean="0">
                <a:latin typeface="Arial" charset="0"/>
              </a:rPr>
              <a:t>    </a:t>
            </a:r>
            <a:r>
              <a:rPr lang="ru-RU" smtClean="0">
                <a:latin typeface="Arial" charset="0"/>
                <a:cs typeface="Arial" charset="0"/>
              </a:rPr>
              <a:t>Таким образом, проводя первые политические и социально-экономические преобразования, большевики руководствовались марксистской доктриной и в то же время, исходя из конкретных исторических условий, корректировали модель нового общества. В конечном итоге двойственный характер мероприятий Советской власти выразился в политике</a:t>
            </a:r>
            <a:r>
              <a:rPr lang="ru-RU" smtClean="0">
                <a:latin typeface="Arial" charset="0"/>
              </a:rPr>
              <a:t> «</a:t>
            </a:r>
            <a:r>
              <a:rPr lang="ru-RU" smtClean="0">
                <a:latin typeface="Arial" charset="0"/>
                <a:cs typeface="Arial" charset="0"/>
              </a:rPr>
              <a:t>военного коммунизма</a:t>
            </a:r>
            <a:r>
              <a:rPr lang="ru-RU" smtClean="0">
                <a:latin typeface="Arial" charset="0"/>
              </a:rPr>
              <a:t>»</a:t>
            </a:r>
            <a:r>
              <a:rPr lang="ru-RU" smtClean="0">
                <a:latin typeface="Arial" charset="0"/>
                <a:cs typeface="Arial" charset="0"/>
              </a:rPr>
              <a:t>.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3D46F-AF67-4036-A17C-E4CAA64F0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422B9-AACE-4DA0-B767-183CA8A5D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6BEE5-F006-41CE-A470-73D3E3495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81527-80FF-4014-BC7C-2B0D3DF6F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6115F-DFDE-4A7A-B3E9-1FD899502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E011-4737-4B73-A327-636F9E2BF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6E065-82EB-4BF1-8FA8-C4CD9A018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5A3B0-0909-42EA-A4D8-CA44C6EB3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CE477-442D-418A-8057-2179FC7B4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4814-E698-4231-B2F4-D63F8821A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A465B-148F-4932-AB04-72D0E9F7D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50000">
              <a:srgbClr val="CCFFCC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FF454C4-8B07-4A33-B480-110A70222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nigiorel.narod.ru/SDC275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7752" y="2500306"/>
            <a:ext cx="3571900" cy="17543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latin typeface="Georgia" pitchFamily="18" charset="0"/>
              </a:rPr>
              <a:t>Складывание Советского государства</a:t>
            </a:r>
          </a:p>
        </p:txBody>
      </p:sp>
      <p:pic>
        <p:nvPicPr>
          <p:cNvPr id="4" name="Picture 2" descr="http://www.savok.org/uploads/posts/2009-11/1258794480_a0179b4eb2f6618cef0f009a470ad1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52536" y="0"/>
            <a:ext cx="9396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Проблемный вопрос :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9388" y="908050"/>
            <a:ext cx="8785225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smtClean="0">
                <a:latin typeface="Georgia" pitchFamily="18" charset="0"/>
              </a:rPr>
              <a:t> 1.Имела ли политика объективно вынужденный характер?</a:t>
            </a:r>
          </a:p>
          <a:p>
            <a:r>
              <a:rPr lang="ru-RU" sz="4800" dirty="0" smtClean="0">
                <a:latin typeface="Georgia" pitchFamily="18" charset="0"/>
              </a:rPr>
              <a:t>2.В какой мере её можно рассматривать как сознательный курс большевиков на реализацию коммунистических идей?</a:t>
            </a:r>
            <a:endParaRPr lang="ru-RU" sz="4800" dirty="0">
              <a:latin typeface="Georgia" pitchFamily="18" charset="0"/>
            </a:endParaRPr>
          </a:p>
          <a:p>
            <a:r>
              <a:rPr lang="ru-RU" sz="4800" dirty="0">
                <a:latin typeface="Georgia" pitchFamily="18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4450"/>
            <a:ext cx="15128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913" y="0"/>
            <a:ext cx="7812087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План занятия: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1268413"/>
            <a:ext cx="8713787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/>
              <a:t>1.Экономическая и политическая обстановка в стране в 1917-1918 гг.</a:t>
            </a:r>
          </a:p>
          <a:p>
            <a:r>
              <a:rPr lang="ru-RU" sz="2800" dirty="0" smtClean="0"/>
              <a:t>2.Причины введения политики </a:t>
            </a:r>
          </a:p>
          <a:p>
            <a:r>
              <a:rPr lang="ru-RU" sz="2800" dirty="0" smtClean="0"/>
              <a:t>         «военного коммунизма».</a:t>
            </a:r>
          </a:p>
          <a:p>
            <a:r>
              <a:rPr lang="ru-RU" sz="3200" dirty="0" smtClean="0"/>
              <a:t>3.Основные направления политики        </a:t>
            </a:r>
          </a:p>
          <a:p>
            <a:r>
              <a:rPr lang="ru-RU" sz="3200" dirty="0" smtClean="0"/>
              <a:t>      «военного коммунизма»</a:t>
            </a:r>
            <a:r>
              <a:rPr lang="ru-RU" sz="4800" b="1" dirty="0" smtClean="0">
                <a:latin typeface="Georgia" pitchFamily="18" charset="0"/>
              </a:rPr>
              <a:t>.</a:t>
            </a:r>
            <a:endParaRPr lang="ru-RU" sz="4800" b="1" dirty="0">
              <a:latin typeface="Georgia" pitchFamily="18" charset="0"/>
            </a:endParaRPr>
          </a:p>
          <a:p>
            <a:pPr>
              <a:defRPr/>
            </a:pPr>
            <a:endParaRPr lang="ru-RU" sz="4800" dirty="0">
              <a:latin typeface="Georgia" pitchFamily="18" charset="0"/>
            </a:endParaRPr>
          </a:p>
          <a:p>
            <a:pPr>
              <a:defRPr/>
            </a:pPr>
            <a:r>
              <a:rPr lang="ru-RU" sz="4800" dirty="0">
                <a:latin typeface="Georgia" pitchFamily="18" charset="0"/>
              </a:rPr>
              <a:t>          </a:t>
            </a:r>
          </a:p>
        </p:txBody>
      </p:sp>
      <p:pic>
        <p:nvPicPr>
          <p:cNvPr id="3077" name="Picture 5" descr="G:\Использованный фонд история\СССР\ленин\image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4365625"/>
            <a:ext cx="29527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907704" y="620688"/>
            <a:ext cx="5976664" cy="1080120"/>
          </a:xfrm>
          <a:prstGeom prst="ellipse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Военный коммунизм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79912" y="2708920"/>
            <a:ext cx="2016224" cy="1080120"/>
          </a:xfrm>
          <a:prstGeom prst="ellipse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Как?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1560" y="2204864"/>
            <a:ext cx="3096344" cy="1080120"/>
          </a:xfrm>
          <a:prstGeom prst="ellipse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Зачем?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012160" y="2348880"/>
            <a:ext cx="2664296" cy="1080120"/>
          </a:xfrm>
          <a:prstGeom prst="ellipse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Почему?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555776" y="1556792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164288" y="1700808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716016" y="1988840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05273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Фильм военный коммунизм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 descr="Картинки по запросу фото военный коммунизм в казахста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4" name="Picture 4" descr="Картинки по запросу фото военный коммунизм в казахста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136904" cy="61026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98072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ПОЛИТИКЕ</a:t>
            </a:r>
            <a:endParaRPr lang="ru-RU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808" y="476672"/>
            <a:ext cx="7382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Политика «Военного коммунизма»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 этап –  февраль- июнь 1918г-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56490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 этап-  июнь-декабрь 1918 –  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005064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3 этап  - декабрь 1918г до </a:t>
            </a:r>
            <a:r>
              <a:rPr lang="ru-RU" sz="2000" dirty="0" err="1" smtClean="0"/>
              <a:t>НЭПа</a:t>
            </a:r>
            <a:r>
              <a:rPr lang="ru-RU" sz="2000" dirty="0" smtClean="0"/>
              <a:t> –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Мероприятия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«военного коммунизма»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и его итоги. 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321297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Крестьяне – аграрная политика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Рабочие –промышленное производство</a:t>
            </a: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Горожане – политическое и социальное положение.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234888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«Кейс»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08" name="Picture 4" descr="http://i.ratel.kz/cdn/innermain/i/2017/September/10/6f277196006b6370dcc9cf76f0d63bb2370447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873337" cy="5570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Продовольственный кризис в 1918 г.</a:t>
            </a:r>
            <a:endParaRPr lang="en-US" sz="4400" b="1" dirty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4313" y="1500188"/>
            <a:ext cx="6072187" cy="37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Причины</a:t>
            </a:r>
            <a:r>
              <a:rPr 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:</a:t>
            </a:r>
          </a:p>
          <a:p>
            <a:pPr algn="just">
              <a:spcBef>
                <a:spcPct val="50000"/>
              </a:spcBef>
              <a:buFontTx/>
              <a:buChar char="•"/>
              <a:defRPr/>
            </a:pPr>
            <a:r>
              <a:rPr lang="en-US" dirty="0"/>
              <a:t> </a:t>
            </a:r>
            <a:r>
              <a:rPr lang="ru-RU" sz="2600" dirty="0">
                <a:latin typeface="Georgia" pitchFamily="18" charset="0"/>
              </a:rPr>
              <a:t>отпадение хлебопроизводящих районов в результате гражданской войны и интервенции</a:t>
            </a:r>
            <a:r>
              <a:rPr lang="en-US" sz="2600" dirty="0">
                <a:latin typeface="Georgia" pitchFamily="18" charset="0"/>
              </a:rPr>
              <a:t>;</a:t>
            </a:r>
          </a:p>
          <a:p>
            <a:pPr algn="just">
              <a:spcBef>
                <a:spcPct val="50000"/>
              </a:spcBef>
              <a:buFontTx/>
              <a:buChar char="•"/>
              <a:defRPr/>
            </a:pPr>
            <a:r>
              <a:rPr lang="ru-RU" sz="2600" dirty="0">
                <a:latin typeface="Georgia" pitchFamily="18" charset="0"/>
              </a:rPr>
              <a:t> незаинтересованность крестьянства в продаже хлеба государству по низким ценам в условиях товарного голода.</a:t>
            </a:r>
            <a:endParaRPr lang="en-US" sz="2600" dirty="0">
              <a:latin typeface="Georgia" pitchFamily="18" charset="0"/>
            </a:endParaRPr>
          </a:p>
        </p:txBody>
      </p:sp>
      <p:grpSp>
        <p:nvGrpSpPr>
          <p:cNvPr id="2" name="Group 265"/>
          <p:cNvGrpSpPr>
            <a:grpSpLocks/>
          </p:cNvGrpSpPr>
          <p:nvPr/>
        </p:nvGrpSpPr>
        <p:grpSpPr bwMode="auto">
          <a:xfrm>
            <a:off x="6286500" y="2786063"/>
            <a:ext cx="2643188" cy="3429000"/>
            <a:chOff x="5904" y="144"/>
            <a:chExt cx="3550" cy="4176"/>
          </a:xfrm>
        </p:grpSpPr>
        <p:sp>
          <p:nvSpPr>
            <p:cNvPr id="10245" name="Freeform 179"/>
            <p:cNvSpPr>
              <a:spLocks/>
            </p:cNvSpPr>
            <p:nvPr/>
          </p:nvSpPr>
          <p:spPr bwMode="auto">
            <a:xfrm>
              <a:off x="6128" y="685"/>
              <a:ext cx="2953" cy="2646"/>
            </a:xfrm>
            <a:custGeom>
              <a:avLst/>
              <a:gdLst>
                <a:gd name="T0" fmla="*/ 5295 w 2495"/>
                <a:gd name="T1" fmla="*/ 21 h 2235"/>
                <a:gd name="T2" fmla="*/ 5998 w 2495"/>
                <a:gd name="T3" fmla="*/ 139 h 2235"/>
                <a:gd name="T4" fmla="*/ 6668 w 2495"/>
                <a:gd name="T5" fmla="*/ 341 h 2235"/>
                <a:gd name="T6" fmla="*/ 7297 w 2495"/>
                <a:gd name="T7" fmla="*/ 624 h 2235"/>
                <a:gd name="T8" fmla="*/ 7854 w 2495"/>
                <a:gd name="T9" fmla="*/ 991 h 2235"/>
                <a:gd name="T10" fmla="*/ 8354 w 2495"/>
                <a:gd name="T11" fmla="*/ 1417 h 2235"/>
                <a:gd name="T12" fmla="*/ 8789 w 2495"/>
                <a:gd name="T13" fmla="*/ 1903 h 2235"/>
                <a:gd name="T14" fmla="*/ 9132 w 2495"/>
                <a:gd name="T15" fmla="*/ 2446 h 2235"/>
                <a:gd name="T16" fmla="*/ 9389 w 2495"/>
                <a:gd name="T17" fmla="*/ 3037 h 2235"/>
                <a:gd name="T18" fmla="*/ 9554 w 2495"/>
                <a:gd name="T19" fmla="*/ 3665 h 2235"/>
                <a:gd name="T20" fmla="*/ 9608 w 2495"/>
                <a:gd name="T21" fmla="*/ 4324 h 2235"/>
                <a:gd name="T22" fmla="*/ 9554 w 2495"/>
                <a:gd name="T23" fmla="*/ 4975 h 2235"/>
                <a:gd name="T24" fmla="*/ 9389 w 2495"/>
                <a:gd name="T25" fmla="*/ 5601 h 2235"/>
                <a:gd name="T26" fmla="*/ 9132 w 2495"/>
                <a:gd name="T27" fmla="*/ 6183 h 2235"/>
                <a:gd name="T28" fmla="*/ 8789 w 2495"/>
                <a:gd name="T29" fmla="*/ 6729 h 2235"/>
                <a:gd name="T30" fmla="*/ 8354 w 2495"/>
                <a:gd name="T31" fmla="*/ 7212 h 2235"/>
                <a:gd name="T32" fmla="*/ 7854 w 2495"/>
                <a:gd name="T33" fmla="*/ 7637 h 2235"/>
                <a:gd name="T34" fmla="*/ 7297 w 2495"/>
                <a:gd name="T35" fmla="*/ 8002 h 2235"/>
                <a:gd name="T36" fmla="*/ 6668 w 2495"/>
                <a:gd name="T37" fmla="*/ 8292 h 2235"/>
                <a:gd name="T38" fmla="*/ 5998 w 2495"/>
                <a:gd name="T39" fmla="*/ 8491 h 2235"/>
                <a:gd name="T40" fmla="*/ 5295 w 2495"/>
                <a:gd name="T41" fmla="*/ 8603 h 2235"/>
                <a:gd name="T42" fmla="*/ 4556 w 2495"/>
                <a:gd name="T43" fmla="*/ 8622 h 2235"/>
                <a:gd name="T44" fmla="*/ 3838 w 2495"/>
                <a:gd name="T45" fmla="*/ 8537 h 2235"/>
                <a:gd name="T46" fmla="*/ 3160 w 2495"/>
                <a:gd name="T47" fmla="*/ 8368 h 2235"/>
                <a:gd name="T48" fmla="*/ 2519 w 2495"/>
                <a:gd name="T49" fmla="*/ 8104 h 2235"/>
                <a:gd name="T50" fmla="*/ 1932 w 2495"/>
                <a:gd name="T51" fmla="*/ 7768 h 2235"/>
                <a:gd name="T52" fmla="*/ 1407 w 2495"/>
                <a:gd name="T53" fmla="*/ 7363 h 2235"/>
                <a:gd name="T54" fmla="*/ 960 w 2495"/>
                <a:gd name="T55" fmla="*/ 6897 h 2235"/>
                <a:gd name="T56" fmla="*/ 585 w 2495"/>
                <a:gd name="T57" fmla="*/ 6365 h 2235"/>
                <a:gd name="T58" fmla="*/ 296 w 2495"/>
                <a:gd name="T59" fmla="*/ 5794 h 2235"/>
                <a:gd name="T60" fmla="*/ 90 w 2495"/>
                <a:gd name="T61" fmla="*/ 5185 h 2235"/>
                <a:gd name="T62" fmla="*/ 1 w 2495"/>
                <a:gd name="T63" fmla="*/ 4540 h 2235"/>
                <a:gd name="T64" fmla="*/ 25 w 2495"/>
                <a:gd name="T65" fmla="*/ 3881 h 2235"/>
                <a:gd name="T66" fmla="*/ 150 w 2495"/>
                <a:gd name="T67" fmla="*/ 3239 h 2235"/>
                <a:gd name="T68" fmla="*/ 374 w 2495"/>
                <a:gd name="T69" fmla="*/ 2640 h 2235"/>
                <a:gd name="T70" fmla="*/ 695 w 2495"/>
                <a:gd name="T71" fmla="*/ 2084 h 2235"/>
                <a:gd name="T72" fmla="*/ 1102 w 2495"/>
                <a:gd name="T73" fmla="*/ 1572 h 2235"/>
                <a:gd name="T74" fmla="*/ 1573 w 2495"/>
                <a:gd name="T75" fmla="*/ 1128 h 2235"/>
                <a:gd name="T76" fmla="*/ 2123 w 2495"/>
                <a:gd name="T77" fmla="*/ 746 h 2235"/>
                <a:gd name="T78" fmla="*/ 2725 w 2495"/>
                <a:gd name="T79" fmla="*/ 427 h 2235"/>
                <a:gd name="T80" fmla="*/ 3380 w 2495"/>
                <a:gd name="T81" fmla="*/ 192 h 2235"/>
                <a:gd name="T82" fmla="*/ 4074 w 2495"/>
                <a:gd name="T83" fmla="*/ 51 h 2235"/>
                <a:gd name="T84" fmla="*/ 4806 w 2495"/>
                <a:gd name="T85" fmla="*/ 0 h 223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495"/>
                <a:gd name="T130" fmla="*/ 0 h 2235"/>
                <a:gd name="T131" fmla="*/ 2495 w 2495"/>
                <a:gd name="T132" fmla="*/ 2235 h 223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495" h="2235">
                  <a:moveTo>
                    <a:pt x="1248" y="0"/>
                  </a:moveTo>
                  <a:lnTo>
                    <a:pt x="1312" y="2"/>
                  </a:lnTo>
                  <a:lnTo>
                    <a:pt x="1375" y="6"/>
                  </a:lnTo>
                  <a:lnTo>
                    <a:pt x="1437" y="13"/>
                  </a:lnTo>
                  <a:lnTo>
                    <a:pt x="1499" y="23"/>
                  </a:lnTo>
                  <a:lnTo>
                    <a:pt x="1558" y="36"/>
                  </a:lnTo>
                  <a:lnTo>
                    <a:pt x="1618" y="50"/>
                  </a:lnTo>
                  <a:lnTo>
                    <a:pt x="1675" y="68"/>
                  </a:lnTo>
                  <a:lnTo>
                    <a:pt x="1732" y="88"/>
                  </a:lnTo>
                  <a:lnTo>
                    <a:pt x="1787" y="111"/>
                  </a:lnTo>
                  <a:lnTo>
                    <a:pt x="1841" y="136"/>
                  </a:lnTo>
                  <a:lnTo>
                    <a:pt x="1894" y="162"/>
                  </a:lnTo>
                  <a:lnTo>
                    <a:pt x="1944" y="193"/>
                  </a:lnTo>
                  <a:lnTo>
                    <a:pt x="1992" y="223"/>
                  </a:lnTo>
                  <a:lnTo>
                    <a:pt x="2040" y="257"/>
                  </a:lnTo>
                  <a:lnTo>
                    <a:pt x="2084" y="292"/>
                  </a:lnTo>
                  <a:lnTo>
                    <a:pt x="2129" y="328"/>
                  </a:lnTo>
                  <a:lnTo>
                    <a:pt x="2170" y="367"/>
                  </a:lnTo>
                  <a:lnTo>
                    <a:pt x="2209" y="408"/>
                  </a:lnTo>
                  <a:lnTo>
                    <a:pt x="2246" y="451"/>
                  </a:lnTo>
                  <a:lnTo>
                    <a:pt x="2282" y="493"/>
                  </a:lnTo>
                  <a:lnTo>
                    <a:pt x="2314" y="540"/>
                  </a:lnTo>
                  <a:lnTo>
                    <a:pt x="2344" y="586"/>
                  </a:lnTo>
                  <a:lnTo>
                    <a:pt x="2372" y="634"/>
                  </a:lnTo>
                  <a:lnTo>
                    <a:pt x="2397" y="684"/>
                  </a:lnTo>
                  <a:lnTo>
                    <a:pt x="2419" y="735"/>
                  </a:lnTo>
                  <a:lnTo>
                    <a:pt x="2438" y="787"/>
                  </a:lnTo>
                  <a:lnTo>
                    <a:pt x="2456" y="840"/>
                  </a:lnTo>
                  <a:lnTo>
                    <a:pt x="2470" y="894"/>
                  </a:lnTo>
                  <a:lnTo>
                    <a:pt x="2481" y="949"/>
                  </a:lnTo>
                  <a:lnTo>
                    <a:pt x="2488" y="1006"/>
                  </a:lnTo>
                  <a:lnTo>
                    <a:pt x="2493" y="1063"/>
                  </a:lnTo>
                  <a:lnTo>
                    <a:pt x="2495" y="1120"/>
                  </a:lnTo>
                  <a:lnTo>
                    <a:pt x="2493" y="1177"/>
                  </a:lnTo>
                  <a:lnTo>
                    <a:pt x="2488" y="1234"/>
                  </a:lnTo>
                  <a:lnTo>
                    <a:pt x="2481" y="1289"/>
                  </a:lnTo>
                  <a:lnTo>
                    <a:pt x="2470" y="1344"/>
                  </a:lnTo>
                  <a:lnTo>
                    <a:pt x="2456" y="1397"/>
                  </a:lnTo>
                  <a:lnTo>
                    <a:pt x="2438" y="1451"/>
                  </a:lnTo>
                  <a:lnTo>
                    <a:pt x="2419" y="1502"/>
                  </a:lnTo>
                  <a:lnTo>
                    <a:pt x="2397" y="1554"/>
                  </a:lnTo>
                  <a:lnTo>
                    <a:pt x="2372" y="1602"/>
                  </a:lnTo>
                  <a:lnTo>
                    <a:pt x="2344" y="1650"/>
                  </a:lnTo>
                  <a:lnTo>
                    <a:pt x="2314" y="1698"/>
                  </a:lnTo>
                  <a:lnTo>
                    <a:pt x="2282" y="1743"/>
                  </a:lnTo>
                  <a:lnTo>
                    <a:pt x="2246" y="1787"/>
                  </a:lnTo>
                  <a:lnTo>
                    <a:pt x="2209" y="1828"/>
                  </a:lnTo>
                  <a:lnTo>
                    <a:pt x="2170" y="1869"/>
                  </a:lnTo>
                  <a:lnTo>
                    <a:pt x="2129" y="1908"/>
                  </a:lnTo>
                  <a:lnTo>
                    <a:pt x="2084" y="1945"/>
                  </a:lnTo>
                  <a:lnTo>
                    <a:pt x="2040" y="1979"/>
                  </a:lnTo>
                  <a:lnTo>
                    <a:pt x="1992" y="2013"/>
                  </a:lnTo>
                  <a:lnTo>
                    <a:pt x="1944" y="2045"/>
                  </a:lnTo>
                  <a:lnTo>
                    <a:pt x="1894" y="2074"/>
                  </a:lnTo>
                  <a:lnTo>
                    <a:pt x="1841" y="2100"/>
                  </a:lnTo>
                  <a:lnTo>
                    <a:pt x="1787" y="2125"/>
                  </a:lnTo>
                  <a:lnTo>
                    <a:pt x="1732" y="2148"/>
                  </a:lnTo>
                  <a:lnTo>
                    <a:pt x="1675" y="2168"/>
                  </a:lnTo>
                  <a:lnTo>
                    <a:pt x="1618" y="2186"/>
                  </a:lnTo>
                  <a:lnTo>
                    <a:pt x="1558" y="2200"/>
                  </a:lnTo>
                  <a:lnTo>
                    <a:pt x="1499" y="2212"/>
                  </a:lnTo>
                  <a:lnTo>
                    <a:pt x="1437" y="2223"/>
                  </a:lnTo>
                  <a:lnTo>
                    <a:pt x="1375" y="2230"/>
                  </a:lnTo>
                  <a:lnTo>
                    <a:pt x="1312" y="2234"/>
                  </a:lnTo>
                  <a:lnTo>
                    <a:pt x="1248" y="2235"/>
                  </a:lnTo>
                  <a:lnTo>
                    <a:pt x="1184" y="2234"/>
                  </a:lnTo>
                  <a:lnTo>
                    <a:pt x="1120" y="2230"/>
                  </a:lnTo>
                  <a:lnTo>
                    <a:pt x="1058" y="2223"/>
                  </a:lnTo>
                  <a:lnTo>
                    <a:pt x="997" y="2212"/>
                  </a:lnTo>
                  <a:lnTo>
                    <a:pt x="937" y="2200"/>
                  </a:lnTo>
                  <a:lnTo>
                    <a:pt x="878" y="2186"/>
                  </a:lnTo>
                  <a:lnTo>
                    <a:pt x="820" y="2168"/>
                  </a:lnTo>
                  <a:lnTo>
                    <a:pt x="763" y="2148"/>
                  </a:lnTo>
                  <a:lnTo>
                    <a:pt x="707" y="2125"/>
                  </a:lnTo>
                  <a:lnTo>
                    <a:pt x="654" y="2100"/>
                  </a:lnTo>
                  <a:lnTo>
                    <a:pt x="601" y="2074"/>
                  </a:lnTo>
                  <a:lnTo>
                    <a:pt x="551" y="2045"/>
                  </a:lnTo>
                  <a:lnTo>
                    <a:pt x="501" y="2013"/>
                  </a:lnTo>
                  <a:lnTo>
                    <a:pt x="455" y="1979"/>
                  </a:lnTo>
                  <a:lnTo>
                    <a:pt x="409" y="1945"/>
                  </a:lnTo>
                  <a:lnTo>
                    <a:pt x="366" y="1908"/>
                  </a:lnTo>
                  <a:lnTo>
                    <a:pt x="325" y="1869"/>
                  </a:lnTo>
                  <a:lnTo>
                    <a:pt x="286" y="1828"/>
                  </a:lnTo>
                  <a:lnTo>
                    <a:pt x="249" y="1787"/>
                  </a:lnTo>
                  <a:lnTo>
                    <a:pt x="213" y="1743"/>
                  </a:lnTo>
                  <a:lnTo>
                    <a:pt x="181" y="1698"/>
                  </a:lnTo>
                  <a:lnTo>
                    <a:pt x="151" y="1650"/>
                  </a:lnTo>
                  <a:lnTo>
                    <a:pt x="122" y="1602"/>
                  </a:lnTo>
                  <a:lnTo>
                    <a:pt x="97" y="1554"/>
                  </a:lnTo>
                  <a:lnTo>
                    <a:pt x="76" y="1502"/>
                  </a:lnTo>
                  <a:lnTo>
                    <a:pt x="56" y="1451"/>
                  </a:lnTo>
                  <a:lnTo>
                    <a:pt x="39" y="1397"/>
                  </a:lnTo>
                  <a:lnTo>
                    <a:pt x="24" y="1344"/>
                  </a:lnTo>
                  <a:lnTo>
                    <a:pt x="14" y="1289"/>
                  </a:lnTo>
                  <a:lnTo>
                    <a:pt x="7" y="1234"/>
                  </a:lnTo>
                  <a:lnTo>
                    <a:pt x="1" y="1177"/>
                  </a:lnTo>
                  <a:lnTo>
                    <a:pt x="0" y="1120"/>
                  </a:lnTo>
                  <a:lnTo>
                    <a:pt x="1" y="1063"/>
                  </a:lnTo>
                  <a:lnTo>
                    <a:pt x="7" y="1006"/>
                  </a:lnTo>
                  <a:lnTo>
                    <a:pt x="14" y="949"/>
                  </a:lnTo>
                  <a:lnTo>
                    <a:pt x="24" y="894"/>
                  </a:lnTo>
                  <a:lnTo>
                    <a:pt x="39" y="840"/>
                  </a:lnTo>
                  <a:lnTo>
                    <a:pt x="56" y="787"/>
                  </a:lnTo>
                  <a:lnTo>
                    <a:pt x="76" y="735"/>
                  </a:lnTo>
                  <a:lnTo>
                    <a:pt x="97" y="684"/>
                  </a:lnTo>
                  <a:lnTo>
                    <a:pt x="122" y="634"/>
                  </a:lnTo>
                  <a:lnTo>
                    <a:pt x="151" y="586"/>
                  </a:lnTo>
                  <a:lnTo>
                    <a:pt x="181" y="540"/>
                  </a:lnTo>
                  <a:lnTo>
                    <a:pt x="213" y="493"/>
                  </a:lnTo>
                  <a:lnTo>
                    <a:pt x="249" y="451"/>
                  </a:lnTo>
                  <a:lnTo>
                    <a:pt x="286" y="408"/>
                  </a:lnTo>
                  <a:lnTo>
                    <a:pt x="325" y="367"/>
                  </a:lnTo>
                  <a:lnTo>
                    <a:pt x="366" y="328"/>
                  </a:lnTo>
                  <a:lnTo>
                    <a:pt x="409" y="292"/>
                  </a:lnTo>
                  <a:lnTo>
                    <a:pt x="455" y="257"/>
                  </a:lnTo>
                  <a:lnTo>
                    <a:pt x="501" y="223"/>
                  </a:lnTo>
                  <a:lnTo>
                    <a:pt x="551" y="193"/>
                  </a:lnTo>
                  <a:lnTo>
                    <a:pt x="601" y="162"/>
                  </a:lnTo>
                  <a:lnTo>
                    <a:pt x="654" y="136"/>
                  </a:lnTo>
                  <a:lnTo>
                    <a:pt x="707" y="111"/>
                  </a:lnTo>
                  <a:lnTo>
                    <a:pt x="763" y="88"/>
                  </a:lnTo>
                  <a:lnTo>
                    <a:pt x="820" y="68"/>
                  </a:lnTo>
                  <a:lnTo>
                    <a:pt x="878" y="50"/>
                  </a:lnTo>
                  <a:lnTo>
                    <a:pt x="937" y="36"/>
                  </a:lnTo>
                  <a:lnTo>
                    <a:pt x="997" y="23"/>
                  </a:lnTo>
                  <a:lnTo>
                    <a:pt x="1058" y="13"/>
                  </a:lnTo>
                  <a:lnTo>
                    <a:pt x="1120" y="6"/>
                  </a:lnTo>
                  <a:lnTo>
                    <a:pt x="1184" y="2"/>
                  </a:lnTo>
                  <a:lnTo>
                    <a:pt x="1248" y="0"/>
                  </a:lnTo>
                  <a:close/>
                </a:path>
              </a:pathLst>
            </a:custGeom>
            <a:solidFill>
              <a:srgbClr val="E5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180"/>
            <p:cNvSpPr>
              <a:spLocks/>
            </p:cNvSpPr>
            <p:nvPr/>
          </p:nvSpPr>
          <p:spPr bwMode="auto">
            <a:xfrm>
              <a:off x="5904" y="144"/>
              <a:ext cx="3550" cy="4176"/>
            </a:xfrm>
            <a:custGeom>
              <a:avLst/>
              <a:gdLst>
                <a:gd name="T0" fmla="*/ 6424 w 2999"/>
                <a:gd name="T1" fmla="*/ 8383 h 3527"/>
                <a:gd name="T2" fmla="*/ 8029 w 2999"/>
                <a:gd name="T3" fmla="*/ 8501 h 3527"/>
                <a:gd name="T4" fmla="*/ 9175 w 2999"/>
                <a:gd name="T5" fmla="*/ 8569 h 3527"/>
                <a:gd name="T6" fmla="*/ 9775 w 2999"/>
                <a:gd name="T7" fmla="*/ 8920 h 3527"/>
                <a:gd name="T8" fmla="*/ 11013 w 2999"/>
                <a:gd name="T9" fmla="*/ 10790 h 3527"/>
                <a:gd name="T10" fmla="*/ 11302 w 2999"/>
                <a:gd name="T11" fmla="*/ 11466 h 3527"/>
                <a:gd name="T12" fmla="*/ 11516 w 2999"/>
                <a:gd name="T13" fmla="*/ 12442 h 3527"/>
                <a:gd name="T14" fmla="*/ 10957 w 2999"/>
                <a:gd name="T15" fmla="*/ 12695 h 3527"/>
                <a:gd name="T16" fmla="*/ 10631 w 2999"/>
                <a:gd name="T17" fmla="*/ 13023 h 3527"/>
                <a:gd name="T18" fmla="*/ 9466 w 2999"/>
                <a:gd name="T19" fmla="*/ 13060 h 3527"/>
                <a:gd name="T20" fmla="*/ 8594 w 2999"/>
                <a:gd name="T21" fmla="*/ 13416 h 3527"/>
                <a:gd name="T22" fmla="*/ 7320 w 2999"/>
                <a:gd name="T23" fmla="*/ 13456 h 3527"/>
                <a:gd name="T24" fmla="*/ 5577 w 2999"/>
                <a:gd name="T25" fmla="*/ 13286 h 3527"/>
                <a:gd name="T26" fmla="*/ 3681 w 2999"/>
                <a:gd name="T27" fmla="*/ 13582 h 3527"/>
                <a:gd name="T28" fmla="*/ 2219 w 2999"/>
                <a:gd name="T29" fmla="*/ 13492 h 3527"/>
                <a:gd name="T30" fmla="*/ 932 w 2999"/>
                <a:gd name="T31" fmla="*/ 13048 h 3527"/>
                <a:gd name="T32" fmla="*/ 831 w 2999"/>
                <a:gd name="T33" fmla="*/ 12350 h 3527"/>
                <a:gd name="T34" fmla="*/ 0 w 2999"/>
                <a:gd name="T35" fmla="*/ 11987 h 3527"/>
                <a:gd name="T36" fmla="*/ 554 w 2999"/>
                <a:gd name="T37" fmla="*/ 10994 h 3527"/>
                <a:gd name="T38" fmla="*/ 192 w 2999"/>
                <a:gd name="T39" fmla="*/ 10420 h 3527"/>
                <a:gd name="T40" fmla="*/ 1442 w 2999"/>
                <a:gd name="T41" fmla="*/ 8702 h 3527"/>
                <a:gd name="T42" fmla="*/ 1809 w 2999"/>
                <a:gd name="T43" fmla="*/ 4905 h 3527"/>
                <a:gd name="T44" fmla="*/ 2736 w 2999"/>
                <a:gd name="T45" fmla="*/ 8711 h 3527"/>
                <a:gd name="T46" fmla="*/ 3021 w 2999"/>
                <a:gd name="T47" fmla="*/ 7408 h 3527"/>
                <a:gd name="T48" fmla="*/ 3354 w 2999"/>
                <a:gd name="T49" fmla="*/ 6218 h 3527"/>
                <a:gd name="T50" fmla="*/ 4718 w 2999"/>
                <a:gd name="T51" fmla="*/ 5993 h 3527"/>
                <a:gd name="T52" fmla="*/ 4621 w 2999"/>
                <a:gd name="T53" fmla="*/ 4905 h 3527"/>
                <a:gd name="T54" fmla="*/ 3175 w 2999"/>
                <a:gd name="T55" fmla="*/ 5449 h 3527"/>
                <a:gd name="T56" fmla="*/ 2564 w 2999"/>
                <a:gd name="T57" fmla="*/ 5449 h 3527"/>
                <a:gd name="T58" fmla="*/ 1645 w 2999"/>
                <a:gd name="T59" fmla="*/ 3818 h 3527"/>
                <a:gd name="T60" fmla="*/ 1535 w 2999"/>
                <a:gd name="T61" fmla="*/ 2778 h 3527"/>
                <a:gd name="T62" fmla="*/ 1194 w 2999"/>
                <a:gd name="T63" fmla="*/ 99 h 3527"/>
                <a:gd name="T64" fmla="*/ 1841 w 2999"/>
                <a:gd name="T65" fmla="*/ 2113 h 3527"/>
                <a:gd name="T66" fmla="*/ 2215 w 2999"/>
                <a:gd name="T67" fmla="*/ 36 h 3527"/>
                <a:gd name="T68" fmla="*/ 2817 w 2999"/>
                <a:gd name="T69" fmla="*/ 2036 h 3527"/>
                <a:gd name="T70" fmla="*/ 3343 w 2999"/>
                <a:gd name="T71" fmla="*/ 617 h 3527"/>
                <a:gd name="T72" fmla="*/ 2352 w 2999"/>
                <a:gd name="T73" fmla="*/ 3038 h 3527"/>
                <a:gd name="T74" fmla="*/ 2914 w 2999"/>
                <a:gd name="T75" fmla="*/ 4174 h 3527"/>
                <a:gd name="T76" fmla="*/ 3530 w 2999"/>
                <a:gd name="T77" fmla="*/ 4780 h 3527"/>
                <a:gd name="T78" fmla="*/ 4263 w 2999"/>
                <a:gd name="T79" fmla="*/ 4303 h 3527"/>
                <a:gd name="T80" fmla="*/ 5417 w 2999"/>
                <a:gd name="T81" fmla="*/ 3686 h 3527"/>
                <a:gd name="T82" fmla="*/ 5600 w 2999"/>
                <a:gd name="T83" fmla="*/ 2520 h 3527"/>
                <a:gd name="T84" fmla="*/ 5581 w 2999"/>
                <a:gd name="T85" fmla="*/ 2081 h 3527"/>
                <a:gd name="T86" fmla="*/ 5470 w 2999"/>
                <a:gd name="T87" fmla="*/ 1326 h 3527"/>
                <a:gd name="T88" fmla="*/ 5730 w 2999"/>
                <a:gd name="T89" fmla="*/ 722 h 3527"/>
                <a:gd name="T90" fmla="*/ 6831 w 2999"/>
                <a:gd name="T91" fmla="*/ 694 h 3527"/>
                <a:gd name="T92" fmla="*/ 7263 w 2999"/>
                <a:gd name="T93" fmla="*/ 1559 h 3527"/>
                <a:gd name="T94" fmla="*/ 7141 w 2999"/>
                <a:gd name="T95" fmla="*/ 2372 h 3527"/>
                <a:gd name="T96" fmla="*/ 7111 w 2999"/>
                <a:gd name="T97" fmla="*/ 3443 h 3527"/>
                <a:gd name="T98" fmla="*/ 7487 w 2999"/>
                <a:gd name="T99" fmla="*/ 3756 h 3527"/>
                <a:gd name="T100" fmla="*/ 8750 w 2999"/>
                <a:gd name="T101" fmla="*/ 4734 h 3527"/>
                <a:gd name="T102" fmla="*/ 7530 w 2999"/>
                <a:gd name="T103" fmla="*/ 4808 h 3527"/>
                <a:gd name="T104" fmla="*/ 8043 w 2999"/>
                <a:gd name="T105" fmla="*/ 5081 h 3527"/>
                <a:gd name="T106" fmla="*/ 8850 w 2999"/>
                <a:gd name="T107" fmla="*/ 5583 h 3527"/>
                <a:gd name="T108" fmla="*/ 9585 w 2999"/>
                <a:gd name="T109" fmla="*/ 5872 h 3527"/>
                <a:gd name="T110" fmla="*/ 10436 w 2999"/>
                <a:gd name="T111" fmla="*/ 6208 h 3527"/>
                <a:gd name="T112" fmla="*/ 10172 w 2999"/>
                <a:gd name="T113" fmla="*/ 6752 h 3527"/>
                <a:gd name="T114" fmla="*/ 10539 w 2999"/>
                <a:gd name="T115" fmla="*/ 7250 h 3527"/>
                <a:gd name="T116" fmla="*/ 9489 w 2999"/>
                <a:gd name="T117" fmla="*/ 7849 h 3527"/>
                <a:gd name="T118" fmla="*/ 8478 w 2999"/>
                <a:gd name="T119" fmla="*/ 8139 h 3527"/>
                <a:gd name="T120" fmla="*/ 8000 w 2999"/>
                <a:gd name="T121" fmla="*/ 7814 h 35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99"/>
                <a:gd name="T184" fmla="*/ 0 h 3527"/>
                <a:gd name="T185" fmla="*/ 2999 w 2999"/>
                <a:gd name="T186" fmla="*/ 3527 h 352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99" h="3527">
                  <a:moveTo>
                    <a:pt x="1663" y="2086"/>
                  </a:moveTo>
                  <a:lnTo>
                    <a:pt x="1656" y="2080"/>
                  </a:lnTo>
                  <a:lnTo>
                    <a:pt x="1622" y="2080"/>
                  </a:lnTo>
                  <a:lnTo>
                    <a:pt x="1606" y="2093"/>
                  </a:lnTo>
                  <a:lnTo>
                    <a:pt x="1603" y="2114"/>
                  </a:lnTo>
                  <a:lnTo>
                    <a:pt x="1599" y="2135"/>
                  </a:lnTo>
                  <a:lnTo>
                    <a:pt x="1597" y="2159"/>
                  </a:lnTo>
                  <a:lnTo>
                    <a:pt x="1599" y="2180"/>
                  </a:lnTo>
                  <a:lnTo>
                    <a:pt x="1608" y="2180"/>
                  </a:lnTo>
                  <a:lnTo>
                    <a:pt x="1619" y="2178"/>
                  </a:lnTo>
                  <a:lnTo>
                    <a:pt x="1629" y="2178"/>
                  </a:lnTo>
                  <a:lnTo>
                    <a:pt x="1640" y="2178"/>
                  </a:lnTo>
                  <a:lnTo>
                    <a:pt x="1649" y="2176"/>
                  </a:lnTo>
                  <a:lnTo>
                    <a:pt x="1658" y="2175"/>
                  </a:lnTo>
                  <a:lnTo>
                    <a:pt x="1667" y="2171"/>
                  </a:lnTo>
                  <a:lnTo>
                    <a:pt x="1674" y="2168"/>
                  </a:lnTo>
                  <a:lnTo>
                    <a:pt x="1679" y="2157"/>
                  </a:lnTo>
                  <a:lnTo>
                    <a:pt x="1676" y="2137"/>
                  </a:lnTo>
                  <a:lnTo>
                    <a:pt x="1672" y="2121"/>
                  </a:lnTo>
                  <a:lnTo>
                    <a:pt x="1668" y="2103"/>
                  </a:lnTo>
                  <a:lnTo>
                    <a:pt x="1663" y="2086"/>
                  </a:lnTo>
                  <a:lnTo>
                    <a:pt x="1990" y="2000"/>
                  </a:lnTo>
                  <a:lnTo>
                    <a:pt x="1987" y="2050"/>
                  </a:lnTo>
                  <a:lnTo>
                    <a:pt x="1985" y="2100"/>
                  </a:lnTo>
                  <a:lnTo>
                    <a:pt x="1985" y="2148"/>
                  </a:lnTo>
                  <a:lnTo>
                    <a:pt x="1985" y="2196"/>
                  </a:lnTo>
                  <a:lnTo>
                    <a:pt x="2010" y="2196"/>
                  </a:lnTo>
                  <a:lnTo>
                    <a:pt x="2035" y="2198"/>
                  </a:lnTo>
                  <a:lnTo>
                    <a:pt x="2060" y="2200"/>
                  </a:lnTo>
                  <a:lnTo>
                    <a:pt x="2083" y="2201"/>
                  </a:lnTo>
                  <a:lnTo>
                    <a:pt x="2106" y="2207"/>
                  </a:lnTo>
                  <a:lnTo>
                    <a:pt x="2131" y="2212"/>
                  </a:lnTo>
                  <a:lnTo>
                    <a:pt x="2154" y="2219"/>
                  </a:lnTo>
                  <a:lnTo>
                    <a:pt x="2177" y="2228"/>
                  </a:lnTo>
                  <a:lnTo>
                    <a:pt x="2193" y="2224"/>
                  </a:lnTo>
                  <a:lnTo>
                    <a:pt x="2200" y="2196"/>
                  </a:lnTo>
                  <a:lnTo>
                    <a:pt x="2202" y="2168"/>
                  </a:lnTo>
                  <a:lnTo>
                    <a:pt x="2204" y="2141"/>
                  </a:lnTo>
                  <a:lnTo>
                    <a:pt x="2211" y="2114"/>
                  </a:lnTo>
                  <a:lnTo>
                    <a:pt x="2360" y="2102"/>
                  </a:lnTo>
                  <a:lnTo>
                    <a:pt x="2357" y="2130"/>
                  </a:lnTo>
                  <a:lnTo>
                    <a:pt x="2359" y="2160"/>
                  </a:lnTo>
                  <a:lnTo>
                    <a:pt x="2364" y="2191"/>
                  </a:lnTo>
                  <a:lnTo>
                    <a:pt x="2373" y="2221"/>
                  </a:lnTo>
                  <a:lnTo>
                    <a:pt x="2380" y="2219"/>
                  </a:lnTo>
                  <a:lnTo>
                    <a:pt x="2389" y="2217"/>
                  </a:lnTo>
                  <a:lnTo>
                    <a:pt x="2396" y="2217"/>
                  </a:lnTo>
                  <a:lnTo>
                    <a:pt x="2405" y="2216"/>
                  </a:lnTo>
                  <a:lnTo>
                    <a:pt x="2414" y="2216"/>
                  </a:lnTo>
                  <a:lnTo>
                    <a:pt x="2424" y="2216"/>
                  </a:lnTo>
                  <a:lnTo>
                    <a:pt x="2433" y="2216"/>
                  </a:lnTo>
                  <a:lnTo>
                    <a:pt x="2442" y="2216"/>
                  </a:lnTo>
                  <a:lnTo>
                    <a:pt x="2467" y="2228"/>
                  </a:lnTo>
                  <a:lnTo>
                    <a:pt x="2476" y="2239"/>
                  </a:lnTo>
                  <a:lnTo>
                    <a:pt x="2483" y="2251"/>
                  </a:lnTo>
                  <a:lnTo>
                    <a:pt x="2488" y="2267"/>
                  </a:lnTo>
                  <a:lnTo>
                    <a:pt x="2497" y="2281"/>
                  </a:lnTo>
                  <a:lnTo>
                    <a:pt x="2510" y="2290"/>
                  </a:lnTo>
                  <a:lnTo>
                    <a:pt x="2522" y="2299"/>
                  </a:lnTo>
                  <a:lnTo>
                    <a:pt x="2535" y="2310"/>
                  </a:lnTo>
                  <a:lnTo>
                    <a:pt x="2549" y="2322"/>
                  </a:lnTo>
                  <a:lnTo>
                    <a:pt x="2554" y="2369"/>
                  </a:lnTo>
                  <a:lnTo>
                    <a:pt x="2563" y="2413"/>
                  </a:lnTo>
                  <a:lnTo>
                    <a:pt x="2576" y="2454"/>
                  </a:lnTo>
                  <a:lnTo>
                    <a:pt x="2592" y="2491"/>
                  </a:lnTo>
                  <a:lnTo>
                    <a:pt x="2609" y="2529"/>
                  </a:lnTo>
                  <a:lnTo>
                    <a:pt x="2631" y="2563"/>
                  </a:lnTo>
                  <a:lnTo>
                    <a:pt x="2654" y="2595"/>
                  </a:lnTo>
                  <a:lnTo>
                    <a:pt x="2679" y="2627"/>
                  </a:lnTo>
                  <a:lnTo>
                    <a:pt x="2706" y="2655"/>
                  </a:lnTo>
                  <a:lnTo>
                    <a:pt x="2734" y="2685"/>
                  </a:lnTo>
                  <a:lnTo>
                    <a:pt x="2764" y="2712"/>
                  </a:lnTo>
                  <a:lnTo>
                    <a:pt x="2794" y="2741"/>
                  </a:lnTo>
                  <a:lnTo>
                    <a:pt x="2825" y="2767"/>
                  </a:lnTo>
                  <a:lnTo>
                    <a:pt x="2857" y="2794"/>
                  </a:lnTo>
                  <a:lnTo>
                    <a:pt x="2889" y="2821"/>
                  </a:lnTo>
                  <a:lnTo>
                    <a:pt x="2921" y="2847"/>
                  </a:lnTo>
                  <a:lnTo>
                    <a:pt x="2924" y="2851"/>
                  </a:lnTo>
                  <a:lnTo>
                    <a:pt x="2928" y="2856"/>
                  </a:lnTo>
                  <a:lnTo>
                    <a:pt x="2930" y="2865"/>
                  </a:lnTo>
                  <a:lnTo>
                    <a:pt x="2933" y="2874"/>
                  </a:lnTo>
                  <a:lnTo>
                    <a:pt x="2933" y="2890"/>
                  </a:lnTo>
                  <a:lnTo>
                    <a:pt x="2930" y="2897"/>
                  </a:lnTo>
                  <a:lnTo>
                    <a:pt x="2923" y="2904"/>
                  </a:lnTo>
                  <a:lnTo>
                    <a:pt x="2914" y="2910"/>
                  </a:lnTo>
                  <a:lnTo>
                    <a:pt x="2905" y="2917"/>
                  </a:lnTo>
                  <a:lnTo>
                    <a:pt x="2901" y="2926"/>
                  </a:lnTo>
                  <a:lnTo>
                    <a:pt x="2912" y="2940"/>
                  </a:lnTo>
                  <a:lnTo>
                    <a:pt x="2923" y="2952"/>
                  </a:lnTo>
                  <a:lnTo>
                    <a:pt x="2931" y="2968"/>
                  </a:lnTo>
                  <a:lnTo>
                    <a:pt x="2940" y="2983"/>
                  </a:lnTo>
                  <a:lnTo>
                    <a:pt x="2947" y="3000"/>
                  </a:lnTo>
                  <a:lnTo>
                    <a:pt x="2955" y="3016"/>
                  </a:lnTo>
                  <a:lnTo>
                    <a:pt x="2962" y="3036"/>
                  </a:lnTo>
                  <a:lnTo>
                    <a:pt x="2967" y="3056"/>
                  </a:lnTo>
                  <a:lnTo>
                    <a:pt x="2967" y="3091"/>
                  </a:lnTo>
                  <a:lnTo>
                    <a:pt x="2958" y="3107"/>
                  </a:lnTo>
                  <a:lnTo>
                    <a:pt x="2953" y="3112"/>
                  </a:lnTo>
                  <a:lnTo>
                    <a:pt x="2949" y="3118"/>
                  </a:lnTo>
                  <a:lnTo>
                    <a:pt x="2942" y="3123"/>
                  </a:lnTo>
                  <a:lnTo>
                    <a:pt x="2935" y="3128"/>
                  </a:lnTo>
                  <a:lnTo>
                    <a:pt x="2951" y="3150"/>
                  </a:lnTo>
                  <a:lnTo>
                    <a:pt x="2963" y="3171"/>
                  </a:lnTo>
                  <a:lnTo>
                    <a:pt x="2974" y="3194"/>
                  </a:lnTo>
                  <a:lnTo>
                    <a:pt x="2987" y="3221"/>
                  </a:lnTo>
                  <a:lnTo>
                    <a:pt x="2999" y="3246"/>
                  </a:lnTo>
                  <a:lnTo>
                    <a:pt x="2981" y="3265"/>
                  </a:lnTo>
                  <a:lnTo>
                    <a:pt x="2971" y="3269"/>
                  </a:lnTo>
                  <a:lnTo>
                    <a:pt x="2962" y="3269"/>
                  </a:lnTo>
                  <a:lnTo>
                    <a:pt x="2951" y="3269"/>
                  </a:lnTo>
                  <a:lnTo>
                    <a:pt x="2939" y="3273"/>
                  </a:lnTo>
                  <a:lnTo>
                    <a:pt x="2924" y="3274"/>
                  </a:lnTo>
                  <a:lnTo>
                    <a:pt x="2912" y="3276"/>
                  </a:lnTo>
                  <a:lnTo>
                    <a:pt x="2899" y="3276"/>
                  </a:lnTo>
                  <a:lnTo>
                    <a:pt x="2889" y="3276"/>
                  </a:lnTo>
                  <a:lnTo>
                    <a:pt x="2878" y="3276"/>
                  </a:lnTo>
                  <a:lnTo>
                    <a:pt x="2867" y="3274"/>
                  </a:lnTo>
                  <a:lnTo>
                    <a:pt x="2857" y="3276"/>
                  </a:lnTo>
                  <a:lnTo>
                    <a:pt x="2846" y="3276"/>
                  </a:lnTo>
                  <a:lnTo>
                    <a:pt x="2842" y="3287"/>
                  </a:lnTo>
                  <a:lnTo>
                    <a:pt x="2844" y="3299"/>
                  </a:lnTo>
                  <a:lnTo>
                    <a:pt x="2844" y="3312"/>
                  </a:lnTo>
                  <a:lnTo>
                    <a:pt x="2841" y="3324"/>
                  </a:lnTo>
                  <a:lnTo>
                    <a:pt x="2832" y="3330"/>
                  </a:lnTo>
                  <a:lnTo>
                    <a:pt x="2823" y="3331"/>
                  </a:lnTo>
                  <a:lnTo>
                    <a:pt x="2810" y="3333"/>
                  </a:lnTo>
                  <a:lnTo>
                    <a:pt x="2800" y="3333"/>
                  </a:lnTo>
                  <a:lnTo>
                    <a:pt x="2789" y="3331"/>
                  </a:lnTo>
                  <a:lnTo>
                    <a:pt x="2777" y="3331"/>
                  </a:lnTo>
                  <a:lnTo>
                    <a:pt x="2766" y="3331"/>
                  </a:lnTo>
                  <a:lnTo>
                    <a:pt x="2755" y="3333"/>
                  </a:lnTo>
                  <a:lnTo>
                    <a:pt x="2748" y="3347"/>
                  </a:lnTo>
                  <a:lnTo>
                    <a:pt x="2750" y="3356"/>
                  </a:lnTo>
                  <a:lnTo>
                    <a:pt x="2754" y="3363"/>
                  </a:lnTo>
                  <a:lnTo>
                    <a:pt x="2757" y="3372"/>
                  </a:lnTo>
                  <a:lnTo>
                    <a:pt x="2762" y="3381"/>
                  </a:lnTo>
                  <a:lnTo>
                    <a:pt x="2752" y="3394"/>
                  </a:lnTo>
                  <a:lnTo>
                    <a:pt x="2743" y="3395"/>
                  </a:lnTo>
                  <a:lnTo>
                    <a:pt x="2734" y="3397"/>
                  </a:lnTo>
                  <a:lnTo>
                    <a:pt x="2725" y="3401"/>
                  </a:lnTo>
                  <a:lnTo>
                    <a:pt x="2718" y="3404"/>
                  </a:lnTo>
                  <a:lnTo>
                    <a:pt x="2686" y="3406"/>
                  </a:lnTo>
                  <a:lnTo>
                    <a:pt x="2654" y="3404"/>
                  </a:lnTo>
                  <a:lnTo>
                    <a:pt x="2622" y="3399"/>
                  </a:lnTo>
                  <a:lnTo>
                    <a:pt x="2588" y="3394"/>
                  </a:lnTo>
                  <a:lnTo>
                    <a:pt x="2556" y="3387"/>
                  </a:lnTo>
                  <a:lnTo>
                    <a:pt x="2522" y="3379"/>
                  </a:lnTo>
                  <a:lnTo>
                    <a:pt x="2490" y="3374"/>
                  </a:lnTo>
                  <a:lnTo>
                    <a:pt x="2456" y="3370"/>
                  </a:lnTo>
                  <a:lnTo>
                    <a:pt x="2456" y="3381"/>
                  </a:lnTo>
                  <a:lnTo>
                    <a:pt x="2460" y="3390"/>
                  </a:lnTo>
                  <a:lnTo>
                    <a:pt x="2464" y="3399"/>
                  </a:lnTo>
                  <a:lnTo>
                    <a:pt x="2467" y="3410"/>
                  </a:lnTo>
                  <a:lnTo>
                    <a:pt x="2467" y="3436"/>
                  </a:lnTo>
                  <a:lnTo>
                    <a:pt x="2453" y="3452"/>
                  </a:lnTo>
                  <a:lnTo>
                    <a:pt x="2437" y="3463"/>
                  </a:lnTo>
                  <a:lnTo>
                    <a:pt x="2414" y="3468"/>
                  </a:lnTo>
                  <a:lnTo>
                    <a:pt x="2391" y="3472"/>
                  </a:lnTo>
                  <a:lnTo>
                    <a:pt x="2368" y="3475"/>
                  </a:lnTo>
                  <a:lnTo>
                    <a:pt x="2344" y="3477"/>
                  </a:lnTo>
                  <a:lnTo>
                    <a:pt x="2321" y="3477"/>
                  </a:lnTo>
                  <a:lnTo>
                    <a:pt x="2298" y="3477"/>
                  </a:lnTo>
                  <a:lnTo>
                    <a:pt x="2275" y="3477"/>
                  </a:lnTo>
                  <a:lnTo>
                    <a:pt x="2252" y="3475"/>
                  </a:lnTo>
                  <a:lnTo>
                    <a:pt x="2229" y="3474"/>
                  </a:lnTo>
                  <a:lnTo>
                    <a:pt x="2206" y="3472"/>
                  </a:lnTo>
                  <a:lnTo>
                    <a:pt x="2183" y="3470"/>
                  </a:lnTo>
                  <a:lnTo>
                    <a:pt x="2158" y="3468"/>
                  </a:lnTo>
                  <a:lnTo>
                    <a:pt x="2135" y="3465"/>
                  </a:lnTo>
                  <a:lnTo>
                    <a:pt x="2111" y="3463"/>
                  </a:lnTo>
                  <a:lnTo>
                    <a:pt x="2086" y="3461"/>
                  </a:lnTo>
                  <a:lnTo>
                    <a:pt x="2063" y="3459"/>
                  </a:lnTo>
                  <a:lnTo>
                    <a:pt x="2049" y="3472"/>
                  </a:lnTo>
                  <a:lnTo>
                    <a:pt x="2030" y="3479"/>
                  </a:lnTo>
                  <a:lnTo>
                    <a:pt x="2008" y="3484"/>
                  </a:lnTo>
                  <a:lnTo>
                    <a:pt x="1987" y="3486"/>
                  </a:lnTo>
                  <a:lnTo>
                    <a:pt x="1966" y="3488"/>
                  </a:lnTo>
                  <a:lnTo>
                    <a:pt x="1944" y="3488"/>
                  </a:lnTo>
                  <a:lnTo>
                    <a:pt x="1921" y="3486"/>
                  </a:lnTo>
                  <a:lnTo>
                    <a:pt x="1898" y="3484"/>
                  </a:lnTo>
                  <a:lnTo>
                    <a:pt x="1877" y="3479"/>
                  </a:lnTo>
                  <a:lnTo>
                    <a:pt x="1853" y="3475"/>
                  </a:lnTo>
                  <a:lnTo>
                    <a:pt x="1830" y="3470"/>
                  </a:lnTo>
                  <a:lnTo>
                    <a:pt x="1807" y="3465"/>
                  </a:lnTo>
                  <a:lnTo>
                    <a:pt x="1784" y="3458"/>
                  </a:lnTo>
                  <a:lnTo>
                    <a:pt x="1761" y="3452"/>
                  </a:lnTo>
                  <a:lnTo>
                    <a:pt x="1738" y="3445"/>
                  </a:lnTo>
                  <a:lnTo>
                    <a:pt x="1715" y="3440"/>
                  </a:lnTo>
                  <a:lnTo>
                    <a:pt x="1693" y="3435"/>
                  </a:lnTo>
                  <a:lnTo>
                    <a:pt x="1651" y="3431"/>
                  </a:lnTo>
                  <a:lnTo>
                    <a:pt x="1610" y="3427"/>
                  </a:lnTo>
                  <a:lnTo>
                    <a:pt x="1569" y="3429"/>
                  </a:lnTo>
                  <a:lnTo>
                    <a:pt x="1528" y="3431"/>
                  </a:lnTo>
                  <a:lnTo>
                    <a:pt x="1487" y="3435"/>
                  </a:lnTo>
                  <a:lnTo>
                    <a:pt x="1446" y="3440"/>
                  </a:lnTo>
                  <a:lnTo>
                    <a:pt x="1405" y="3447"/>
                  </a:lnTo>
                  <a:lnTo>
                    <a:pt x="1364" y="3456"/>
                  </a:lnTo>
                  <a:lnTo>
                    <a:pt x="1323" y="3465"/>
                  </a:lnTo>
                  <a:lnTo>
                    <a:pt x="1282" y="3474"/>
                  </a:lnTo>
                  <a:lnTo>
                    <a:pt x="1243" y="3483"/>
                  </a:lnTo>
                  <a:lnTo>
                    <a:pt x="1202" y="3493"/>
                  </a:lnTo>
                  <a:lnTo>
                    <a:pt x="1162" y="3502"/>
                  </a:lnTo>
                  <a:lnTo>
                    <a:pt x="1121" y="3511"/>
                  </a:lnTo>
                  <a:lnTo>
                    <a:pt x="1078" y="3520"/>
                  </a:lnTo>
                  <a:lnTo>
                    <a:pt x="1037" y="3527"/>
                  </a:lnTo>
                  <a:lnTo>
                    <a:pt x="1032" y="3527"/>
                  </a:lnTo>
                  <a:lnTo>
                    <a:pt x="1012" y="3525"/>
                  </a:lnTo>
                  <a:lnTo>
                    <a:pt x="994" y="3522"/>
                  </a:lnTo>
                  <a:lnTo>
                    <a:pt x="975" y="3520"/>
                  </a:lnTo>
                  <a:lnTo>
                    <a:pt x="955" y="3516"/>
                  </a:lnTo>
                  <a:lnTo>
                    <a:pt x="937" y="3511"/>
                  </a:lnTo>
                  <a:lnTo>
                    <a:pt x="920" y="3506"/>
                  </a:lnTo>
                  <a:lnTo>
                    <a:pt x="902" y="3499"/>
                  </a:lnTo>
                  <a:lnTo>
                    <a:pt x="884" y="3490"/>
                  </a:lnTo>
                  <a:lnTo>
                    <a:pt x="879" y="3483"/>
                  </a:lnTo>
                  <a:lnTo>
                    <a:pt x="872" y="3475"/>
                  </a:lnTo>
                  <a:lnTo>
                    <a:pt x="866" y="3470"/>
                  </a:lnTo>
                  <a:lnTo>
                    <a:pt x="857" y="3463"/>
                  </a:lnTo>
                  <a:lnTo>
                    <a:pt x="818" y="3465"/>
                  </a:lnTo>
                  <a:lnTo>
                    <a:pt x="779" y="3467"/>
                  </a:lnTo>
                  <a:lnTo>
                    <a:pt x="738" y="3470"/>
                  </a:lnTo>
                  <a:lnTo>
                    <a:pt x="697" y="3475"/>
                  </a:lnTo>
                  <a:lnTo>
                    <a:pt x="658" y="3481"/>
                  </a:lnTo>
                  <a:lnTo>
                    <a:pt x="617" y="3488"/>
                  </a:lnTo>
                  <a:lnTo>
                    <a:pt x="576" y="3493"/>
                  </a:lnTo>
                  <a:lnTo>
                    <a:pt x="535" y="3499"/>
                  </a:lnTo>
                  <a:lnTo>
                    <a:pt x="494" y="3502"/>
                  </a:lnTo>
                  <a:lnTo>
                    <a:pt x="455" y="3506"/>
                  </a:lnTo>
                  <a:lnTo>
                    <a:pt x="414" y="3508"/>
                  </a:lnTo>
                  <a:lnTo>
                    <a:pt x="375" y="3506"/>
                  </a:lnTo>
                  <a:lnTo>
                    <a:pt x="336" y="3504"/>
                  </a:lnTo>
                  <a:lnTo>
                    <a:pt x="299" y="3499"/>
                  </a:lnTo>
                  <a:lnTo>
                    <a:pt x="261" y="3490"/>
                  </a:lnTo>
                  <a:lnTo>
                    <a:pt x="224" y="3477"/>
                  </a:lnTo>
                  <a:lnTo>
                    <a:pt x="221" y="3470"/>
                  </a:lnTo>
                  <a:lnTo>
                    <a:pt x="217" y="3461"/>
                  </a:lnTo>
                  <a:lnTo>
                    <a:pt x="215" y="3451"/>
                  </a:lnTo>
                  <a:lnTo>
                    <a:pt x="215" y="3442"/>
                  </a:lnTo>
                  <a:lnTo>
                    <a:pt x="228" y="3410"/>
                  </a:lnTo>
                  <a:lnTo>
                    <a:pt x="242" y="3378"/>
                  </a:lnTo>
                  <a:lnTo>
                    <a:pt x="254" y="3347"/>
                  </a:lnTo>
                  <a:lnTo>
                    <a:pt x="260" y="3314"/>
                  </a:lnTo>
                  <a:lnTo>
                    <a:pt x="256" y="3303"/>
                  </a:lnTo>
                  <a:lnTo>
                    <a:pt x="254" y="3294"/>
                  </a:lnTo>
                  <a:lnTo>
                    <a:pt x="251" y="3285"/>
                  </a:lnTo>
                  <a:lnTo>
                    <a:pt x="245" y="3276"/>
                  </a:lnTo>
                  <a:lnTo>
                    <a:pt x="231" y="3273"/>
                  </a:lnTo>
                  <a:lnTo>
                    <a:pt x="219" y="3267"/>
                  </a:lnTo>
                  <a:lnTo>
                    <a:pt x="206" y="3260"/>
                  </a:lnTo>
                  <a:lnTo>
                    <a:pt x="194" y="3251"/>
                  </a:lnTo>
                  <a:lnTo>
                    <a:pt x="190" y="3242"/>
                  </a:lnTo>
                  <a:lnTo>
                    <a:pt x="194" y="3232"/>
                  </a:lnTo>
                  <a:lnTo>
                    <a:pt x="201" y="3219"/>
                  </a:lnTo>
                  <a:lnTo>
                    <a:pt x="208" y="3209"/>
                  </a:lnTo>
                  <a:lnTo>
                    <a:pt x="215" y="3198"/>
                  </a:lnTo>
                  <a:lnTo>
                    <a:pt x="215" y="3175"/>
                  </a:lnTo>
                  <a:lnTo>
                    <a:pt x="199" y="3162"/>
                  </a:lnTo>
                  <a:lnTo>
                    <a:pt x="178" y="3159"/>
                  </a:lnTo>
                  <a:lnTo>
                    <a:pt x="157" y="3157"/>
                  </a:lnTo>
                  <a:lnTo>
                    <a:pt x="135" y="3155"/>
                  </a:lnTo>
                  <a:lnTo>
                    <a:pt x="114" y="3153"/>
                  </a:lnTo>
                  <a:lnTo>
                    <a:pt x="92" y="3150"/>
                  </a:lnTo>
                  <a:lnTo>
                    <a:pt x="69" y="3146"/>
                  </a:lnTo>
                  <a:lnTo>
                    <a:pt x="48" y="3143"/>
                  </a:lnTo>
                  <a:lnTo>
                    <a:pt x="27" y="3136"/>
                  </a:lnTo>
                  <a:lnTo>
                    <a:pt x="18" y="3130"/>
                  </a:lnTo>
                  <a:lnTo>
                    <a:pt x="12" y="3125"/>
                  </a:lnTo>
                  <a:lnTo>
                    <a:pt x="7" y="3120"/>
                  </a:lnTo>
                  <a:lnTo>
                    <a:pt x="4" y="3112"/>
                  </a:lnTo>
                  <a:lnTo>
                    <a:pt x="0" y="3104"/>
                  </a:lnTo>
                  <a:lnTo>
                    <a:pt x="16" y="3077"/>
                  </a:lnTo>
                  <a:lnTo>
                    <a:pt x="32" y="3050"/>
                  </a:lnTo>
                  <a:lnTo>
                    <a:pt x="50" y="3025"/>
                  </a:lnTo>
                  <a:lnTo>
                    <a:pt x="68" y="2999"/>
                  </a:lnTo>
                  <a:lnTo>
                    <a:pt x="85" y="2974"/>
                  </a:lnTo>
                  <a:lnTo>
                    <a:pt x="105" y="2949"/>
                  </a:lnTo>
                  <a:lnTo>
                    <a:pt x="125" y="2924"/>
                  </a:lnTo>
                  <a:lnTo>
                    <a:pt x="144" y="2899"/>
                  </a:lnTo>
                  <a:lnTo>
                    <a:pt x="148" y="2894"/>
                  </a:lnTo>
                  <a:lnTo>
                    <a:pt x="151" y="2888"/>
                  </a:lnTo>
                  <a:lnTo>
                    <a:pt x="157" y="2883"/>
                  </a:lnTo>
                  <a:lnTo>
                    <a:pt x="158" y="2874"/>
                  </a:lnTo>
                  <a:lnTo>
                    <a:pt x="157" y="2863"/>
                  </a:lnTo>
                  <a:lnTo>
                    <a:pt x="151" y="2854"/>
                  </a:lnTo>
                  <a:lnTo>
                    <a:pt x="144" y="2847"/>
                  </a:lnTo>
                  <a:lnTo>
                    <a:pt x="137" y="2838"/>
                  </a:lnTo>
                  <a:lnTo>
                    <a:pt x="128" y="2835"/>
                  </a:lnTo>
                  <a:lnTo>
                    <a:pt x="117" y="2829"/>
                  </a:lnTo>
                  <a:lnTo>
                    <a:pt x="107" y="2824"/>
                  </a:lnTo>
                  <a:lnTo>
                    <a:pt x="94" y="2817"/>
                  </a:lnTo>
                  <a:lnTo>
                    <a:pt x="89" y="2812"/>
                  </a:lnTo>
                  <a:lnTo>
                    <a:pt x="89" y="2803"/>
                  </a:lnTo>
                  <a:lnTo>
                    <a:pt x="89" y="2792"/>
                  </a:lnTo>
                  <a:lnTo>
                    <a:pt x="85" y="2780"/>
                  </a:lnTo>
                  <a:lnTo>
                    <a:pt x="98" y="2769"/>
                  </a:lnTo>
                  <a:lnTo>
                    <a:pt x="91" y="2753"/>
                  </a:lnTo>
                  <a:lnTo>
                    <a:pt x="76" y="2739"/>
                  </a:lnTo>
                  <a:lnTo>
                    <a:pt x="60" y="2728"/>
                  </a:lnTo>
                  <a:lnTo>
                    <a:pt x="50" y="2716"/>
                  </a:lnTo>
                  <a:lnTo>
                    <a:pt x="50" y="2698"/>
                  </a:lnTo>
                  <a:lnTo>
                    <a:pt x="73" y="2637"/>
                  </a:lnTo>
                  <a:lnTo>
                    <a:pt x="101" y="2582"/>
                  </a:lnTo>
                  <a:lnTo>
                    <a:pt x="133" y="2531"/>
                  </a:lnTo>
                  <a:lnTo>
                    <a:pt x="169" y="2479"/>
                  </a:lnTo>
                  <a:lnTo>
                    <a:pt x="205" y="2431"/>
                  </a:lnTo>
                  <a:lnTo>
                    <a:pt x="238" y="2381"/>
                  </a:lnTo>
                  <a:lnTo>
                    <a:pt x="272" y="2328"/>
                  </a:lnTo>
                  <a:lnTo>
                    <a:pt x="302" y="2272"/>
                  </a:lnTo>
                  <a:lnTo>
                    <a:pt x="311" y="2264"/>
                  </a:lnTo>
                  <a:lnTo>
                    <a:pt x="317" y="2260"/>
                  </a:lnTo>
                  <a:lnTo>
                    <a:pt x="326" y="2256"/>
                  </a:lnTo>
                  <a:lnTo>
                    <a:pt x="336" y="2253"/>
                  </a:lnTo>
                  <a:lnTo>
                    <a:pt x="347" y="2249"/>
                  </a:lnTo>
                  <a:lnTo>
                    <a:pt x="359" y="2251"/>
                  </a:lnTo>
                  <a:lnTo>
                    <a:pt x="374" y="2253"/>
                  </a:lnTo>
                  <a:lnTo>
                    <a:pt x="388" y="2255"/>
                  </a:lnTo>
                  <a:lnTo>
                    <a:pt x="402" y="2255"/>
                  </a:lnTo>
                  <a:lnTo>
                    <a:pt x="416" y="2256"/>
                  </a:lnTo>
                  <a:lnTo>
                    <a:pt x="430" y="2256"/>
                  </a:lnTo>
                  <a:lnTo>
                    <a:pt x="445" y="2253"/>
                  </a:lnTo>
                  <a:lnTo>
                    <a:pt x="459" y="2249"/>
                  </a:lnTo>
                  <a:lnTo>
                    <a:pt x="466" y="2235"/>
                  </a:lnTo>
                  <a:lnTo>
                    <a:pt x="466" y="2119"/>
                  </a:lnTo>
                  <a:lnTo>
                    <a:pt x="466" y="2002"/>
                  </a:lnTo>
                  <a:lnTo>
                    <a:pt x="466" y="1885"/>
                  </a:lnTo>
                  <a:lnTo>
                    <a:pt x="468" y="1769"/>
                  </a:lnTo>
                  <a:lnTo>
                    <a:pt x="470" y="1641"/>
                  </a:lnTo>
                  <a:lnTo>
                    <a:pt x="470" y="1514"/>
                  </a:lnTo>
                  <a:lnTo>
                    <a:pt x="470" y="1392"/>
                  </a:lnTo>
                  <a:lnTo>
                    <a:pt x="470" y="1269"/>
                  </a:lnTo>
                  <a:lnTo>
                    <a:pt x="610" y="1352"/>
                  </a:lnTo>
                  <a:lnTo>
                    <a:pt x="610" y="1575"/>
                  </a:lnTo>
                  <a:lnTo>
                    <a:pt x="610" y="1801"/>
                  </a:lnTo>
                  <a:lnTo>
                    <a:pt x="610" y="2025"/>
                  </a:lnTo>
                  <a:lnTo>
                    <a:pt x="610" y="2242"/>
                  </a:lnTo>
                  <a:lnTo>
                    <a:pt x="621" y="2242"/>
                  </a:lnTo>
                  <a:lnTo>
                    <a:pt x="631" y="2244"/>
                  </a:lnTo>
                  <a:lnTo>
                    <a:pt x="642" y="2242"/>
                  </a:lnTo>
                  <a:lnTo>
                    <a:pt x="653" y="2242"/>
                  </a:lnTo>
                  <a:lnTo>
                    <a:pt x="663" y="2242"/>
                  </a:lnTo>
                  <a:lnTo>
                    <a:pt x="672" y="2242"/>
                  </a:lnTo>
                  <a:lnTo>
                    <a:pt x="683" y="2244"/>
                  </a:lnTo>
                  <a:lnTo>
                    <a:pt x="692" y="2246"/>
                  </a:lnTo>
                  <a:lnTo>
                    <a:pt x="701" y="2249"/>
                  </a:lnTo>
                  <a:lnTo>
                    <a:pt x="710" y="2255"/>
                  </a:lnTo>
                  <a:lnTo>
                    <a:pt x="719" y="2258"/>
                  </a:lnTo>
                  <a:lnTo>
                    <a:pt x="728" y="2262"/>
                  </a:lnTo>
                  <a:lnTo>
                    <a:pt x="736" y="2265"/>
                  </a:lnTo>
                  <a:lnTo>
                    <a:pt x="747" y="2269"/>
                  </a:lnTo>
                  <a:lnTo>
                    <a:pt x="754" y="2272"/>
                  </a:lnTo>
                  <a:lnTo>
                    <a:pt x="763" y="2276"/>
                  </a:lnTo>
                  <a:lnTo>
                    <a:pt x="765" y="2265"/>
                  </a:lnTo>
                  <a:lnTo>
                    <a:pt x="768" y="2196"/>
                  </a:lnTo>
                  <a:lnTo>
                    <a:pt x="774" y="2125"/>
                  </a:lnTo>
                  <a:lnTo>
                    <a:pt x="777" y="2048"/>
                  </a:lnTo>
                  <a:lnTo>
                    <a:pt x="783" y="1965"/>
                  </a:lnTo>
                  <a:lnTo>
                    <a:pt x="784" y="1952"/>
                  </a:lnTo>
                  <a:lnTo>
                    <a:pt x="786" y="1941"/>
                  </a:lnTo>
                  <a:lnTo>
                    <a:pt x="784" y="1929"/>
                  </a:lnTo>
                  <a:lnTo>
                    <a:pt x="783" y="1918"/>
                  </a:lnTo>
                  <a:lnTo>
                    <a:pt x="768" y="1915"/>
                  </a:lnTo>
                  <a:lnTo>
                    <a:pt x="756" y="1913"/>
                  </a:lnTo>
                  <a:lnTo>
                    <a:pt x="745" y="1909"/>
                  </a:lnTo>
                  <a:lnTo>
                    <a:pt x="736" y="1904"/>
                  </a:lnTo>
                  <a:lnTo>
                    <a:pt x="738" y="1853"/>
                  </a:lnTo>
                  <a:lnTo>
                    <a:pt x="742" y="1799"/>
                  </a:lnTo>
                  <a:lnTo>
                    <a:pt x="752" y="1749"/>
                  </a:lnTo>
                  <a:lnTo>
                    <a:pt x="774" y="1707"/>
                  </a:lnTo>
                  <a:lnTo>
                    <a:pt x="786" y="1692"/>
                  </a:lnTo>
                  <a:lnTo>
                    <a:pt x="800" y="1678"/>
                  </a:lnTo>
                  <a:lnTo>
                    <a:pt x="813" y="1664"/>
                  </a:lnTo>
                  <a:lnTo>
                    <a:pt x="827" y="1651"/>
                  </a:lnTo>
                  <a:lnTo>
                    <a:pt x="841" y="1637"/>
                  </a:lnTo>
                  <a:lnTo>
                    <a:pt x="854" y="1625"/>
                  </a:lnTo>
                  <a:lnTo>
                    <a:pt x="870" y="1611"/>
                  </a:lnTo>
                  <a:lnTo>
                    <a:pt x="884" y="1598"/>
                  </a:lnTo>
                  <a:lnTo>
                    <a:pt x="909" y="1580"/>
                  </a:lnTo>
                  <a:lnTo>
                    <a:pt x="936" y="1562"/>
                  </a:lnTo>
                  <a:lnTo>
                    <a:pt x="961" y="1545"/>
                  </a:lnTo>
                  <a:lnTo>
                    <a:pt x="987" y="1525"/>
                  </a:lnTo>
                  <a:lnTo>
                    <a:pt x="1012" y="1507"/>
                  </a:lnTo>
                  <a:lnTo>
                    <a:pt x="1037" y="1488"/>
                  </a:lnTo>
                  <a:lnTo>
                    <a:pt x="1062" y="1468"/>
                  </a:lnTo>
                  <a:lnTo>
                    <a:pt x="1087" y="1449"/>
                  </a:lnTo>
                  <a:lnTo>
                    <a:pt x="1112" y="1466"/>
                  </a:lnTo>
                  <a:lnTo>
                    <a:pt x="1135" y="1484"/>
                  </a:lnTo>
                  <a:lnTo>
                    <a:pt x="1158" y="1502"/>
                  </a:lnTo>
                  <a:lnTo>
                    <a:pt x="1179" y="1520"/>
                  </a:lnTo>
                  <a:lnTo>
                    <a:pt x="1202" y="1536"/>
                  </a:lnTo>
                  <a:lnTo>
                    <a:pt x="1224" y="1552"/>
                  </a:lnTo>
                  <a:lnTo>
                    <a:pt x="1247" y="1566"/>
                  </a:lnTo>
                  <a:lnTo>
                    <a:pt x="1270" y="1580"/>
                  </a:lnTo>
                  <a:lnTo>
                    <a:pt x="1279" y="1536"/>
                  </a:lnTo>
                  <a:lnTo>
                    <a:pt x="1282" y="1489"/>
                  </a:lnTo>
                  <a:lnTo>
                    <a:pt x="1284" y="1445"/>
                  </a:lnTo>
                  <a:lnTo>
                    <a:pt x="1286" y="1402"/>
                  </a:lnTo>
                  <a:lnTo>
                    <a:pt x="1277" y="1397"/>
                  </a:lnTo>
                  <a:lnTo>
                    <a:pt x="1268" y="1390"/>
                  </a:lnTo>
                  <a:lnTo>
                    <a:pt x="1261" y="1383"/>
                  </a:lnTo>
                  <a:lnTo>
                    <a:pt x="1256" y="1374"/>
                  </a:lnTo>
                  <a:lnTo>
                    <a:pt x="1243" y="1342"/>
                  </a:lnTo>
                  <a:lnTo>
                    <a:pt x="1236" y="1308"/>
                  </a:lnTo>
                  <a:lnTo>
                    <a:pt x="1234" y="1274"/>
                  </a:lnTo>
                  <a:lnTo>
                    <a:pt x="1233" y="1240"/>
                  </a:lnTo>
                  <a:lnTo>
                    <a:pt x="1199" y="1269"/>
                  </a:lnTo>
                  <a:lnTo>
                    <a:pt x="1165" y="1297"/>
                  </a:lnTo>
                  <a:lnTo>
                    <a:pt x="1131" y="1326"/>
                  </a:lnTo>
                  <a:lnTo>
                    <a:pt x="1097" y="1354"/>
                  </a:lnTo>
                  <a:lnTo>
                    <a:pt x="1064" y="1383"/>
                  </a:lnTo>
                  <a:lnTo>
                    <a:pt x="1028" y="1408"/>
                  </a:lnTo>
                  <a:lnTo>
                    <a:pt x="991" y="1429"/>
                  </a:lnTo>
                  <a:lnTo>
                    <a:pt x="952" y="1449"/>
                  </a:lnTo>
                  <a:lnTo>
                    <a:pt x="936" y="1447"/>
                  </a:lnTo>
                  <a:lnTo>
                    <a:pt x="920" y="1443"/>
                  </a:lnTo>
                  <a:lnTo>
                    <a:pt x="902" y="1440"/>
                  </a:lnTo>
                  <a:lnTo>
                    <a:pt x="886" y="1434"/>
                  </a:lnTo>
                  <a:lnTo>
                    <a:pt x="870" y="1429"/>
                  </a:lnTo>
                  <a:lnTo>
                    <a:pt x="854" y="1422"/>
                  </a:lnTo>
                  <a:lnTo>
                    <a:pt x="838" y="1417"/>
                  </a:lnTo>
                  <a:lnTo>
                    <a:pt x="824" y="1411"/>
                  </a:lnTo>
                  <a:lnTo>
                    <a:pt x="809" y="1408"/>
                  </a:lnTo>
                  <a:lnTo>
                    <a:pt x="795" y="1404"/>
                  </a:lnTo>
                  <a:lnTo>
                    <a:pt x="784" y="1404"/>
                  </a:lnTo>
                  <a:lnTo>
                    <a:pt x="772" y="1408"/>
                  </a:lnTo>
                  <a:lnTo>
                    <a:pt x="761" y="1422"/>
                  </a:lnTo>
                  <a:lnTo>
                    <a:pt x="751" y="1438"/>
                  </a:lnTo>
                  <a:lnTo>
                    <a:pt x="738" y="1452"/>
                  </a:lnTo>
                  <a:lnTo>
                    <a:pt x="726" y="1463"/>
                  </a:lnTo>
                  <a:lnTo>
                    <a:pt x="717" y="1459"/>
                  </a:lnTo>
                  <a:lnTo>
                    <a:pt x="710" y="1456"/>
                  </a:lnTo>
                  <a:lnTo>
                    <a:pt x="704" y="1452"/>
                  </a:lnTo>
                  <a:lnTo>
                    <a:pt x="699" y="1449"/>
                  </a:lnTo>
                  <a:lnTo>
                    <a:pt x="687" y="1438"/>
                  </a:lnTo>
                  <a:lnTo>
                    <a:pt x="676" y="1425"/>
                  </a:lnTo>
                  <a:lnTo>
                    <a:pt x="665" y="1411"/>
                  </a:lnTo>
                  <a:lnTo>
                    <a:pt x="655" y="1395"/>
                  </a:lnTo>
                  <a:lnTo>
                    <a:pt x="644" y="1381"/>
                  </a:lnTo>
                  <a:lnTo>
                    <a:pt x="633" y="1368"/>
                  </a:lnTo>
                  <a:lnTo>
                    <a:pt x="623" y="1360"/>
                  </a:lnTo>
                  <a:lnTo>
                    <a:pt x="610" y="1352"/>
                  </a:lnTo>
                  <a:lnTo>
                    <a:pt x="470" y="1269"/>
                  </a:lnTo>
                  <a:lnTo>
                    <a:pt x="446" y="1244"/>
                  </a:lnTo>
                  <a:lnTo>
                    <a:pt x="430" y="1215"/>
                  </a:lnTo>
                  <a:lnTo>
                    <a:pt x="416" y="1183"/>
                  </a:lnTo>
                  <a:lnTo>
                    <a:pt x="409" y="1150"/>
                  </a:lnTo>
                  <a:lnTo>
                    <a:pt x="404" y="1114"/>
                  </a:lnTo>
                  <a:lnTo>
                    <a:pt x="406" y="1078"/>
                  </a:lnTo>
                  <a:lnTo>
                    <a:pt x="409" y="1041"/>
                  </a:lnTo>
                  <a:lnTo>
                    <a:pt x="418" y="1005"/>
                  </a:lnTo>
                  <a:lnTo>
                    <a:pt x="427" y="989"/>
                  </a:lnTo>
                  <a:lnTo>
                    <a:pt x="441" y="972"/>
                  </a:lnTo>
                  <a:lnTo>
                    <a:pt x="450" y="966"/>
                  </a:lnTo>
                  <a:lnTo>
                    <a:pt x="459" y="963"/>
                  </a:lnTo>
                  <a:lnTo>
                    <a:pt x="466" y="959"/>
                  </a:lnTo>
                  <a:lnTo>
                    <a:pt x="473" y="952"/>
                  </a:lnTo>
                  <a:lnTo>
                    <a:pt x="473" y="902"/>
                  </a:lnTo>
                  <a:lnTo>
                    <a:pt x="475" y="852"/>
                  </a:lnTo>
                  <a:lnTo>
                    <a:pt x="475" y="803"/>
                  </a:lnTo>
                  <a:lnTo>
                    <a:pt x="475" y="753"/>
                  </a:lnTo>
                  <a:lnTo>
                    <a:pt x="462" y="747"/>
                  </a:lnTo>
                  <a:lnTo>
                    <a:pt x="450" y="742"/>
                  </a:lnTo>
                  <a:lnTo>
                    <a:pt x="438" y="737"/>
                  </a:lnTo>
                  <a:lnTo>
                    <a:pt x="425" y="731"/>
                  </a:lnTo>
                  <a:lnTo>
                    <a:pt x="411" y="724"/>
                  </a:lnTo>
                  <a:lnTo>
                    <a:pt x="398" y="719"/>
                  </a:lnTo>
                  <a:lnTo>
                    <a:pt x="386" y="712"/>
                  </a:lnTo>
                  <a:lnTo>
                    <a:pt x="375" y="705"/>
                  </a:lnTo>
                  <a:lnTo>
                    <a:pt x="331" y="653"/>
                  </a:lnTo>
                  <a:lnTo>
                    <a:pt x="301" y="596"/>
                  </a:lnTo>
                  <a:lnTo>
                    <a:pt x="281" y="532"/>
                  </a:lnTo>
                  <a:lnTo>
                    <a:pt x="270" y="466"/>
                  </a:lnTo>
                  <a:lnTo>
                    <a:pt x="267" y="397"/>
                  </a:lnTo>
                  <a:lnTo>
                    <a:pt x="267" y="327"/>
                  </a:lnTo>
                  <a:lnTo>
                    <a:pt x="270" y="260"/>
                  </a:lnTo>
                  <a:lnTo>
                    <a:pt x="274" y="194"/>
                  </a:lnTo>
                  <a:lnTo>
                    <a:pt x="279" y="151"/>
                  </a:lnTo>
                  <a:lnTo>
                    <a:pt x="283" y="107"/>
                  </a:lnTo>
                  <a:lnTo>
                    <a:pt x="286" y="62"/>
                  </a:lnTo>
                  <a:lnTo>
                    <a:pt x="297" y="21"/>
                  </a:lnTo>
                  <a:lnTo>
                    <a:pt x="310" y="25"/>
                  </a:lnTo>
                  <a:lnTo>
                    <a:pt x="320" y="87"/>
                  </a:lnTo>
                  <a:lnTo>
                    <a:pt x="326" y="155"/>
                  </a:lnTo>
                  <a:lnTo>
                    <a:pt x="329" y="222"/>
                  </a:lnTo>
                  <a:lnTo>
                    <a:pt x="334" y="292"/>
                  </a:lnTo>
                  <a:lnTo>
                    <a:pt x="343" y="361"/>
                  </a:lnTo>
                  <a:lnTo>
                    <a:pt x="359" y="425"/>
                  </a:lnTo>
                  <a:lnTo>
                    <a:pt x="384" y="488"/>
                  </a:lnTo>
                  <a:lnTo>
                    <a:pt x="422" y="543"/>
                  </a:lnTo>
                  <a:lnTo>
                    <a:pt x="427" y="546"/>
                  </a:lnTo>
                  <a:lnTo>
                    <a:pt x="436" y="550"/>
                  </a:lnTo>
                  <a:lnTo>
                    <a:pt x="446" y="553"/>
                  </a:lnTo>
                  <a:lnTo>
                    <a:pt x="455" y="555"/>
                  </a:lnTo>
                  <a:lnTo>
                    <a:pt x="462" y="553"/>
                  </a:lnTo>
                  <a:lnTo>
                    <a:pt x="470" y="552"/>
                  </a:lnTo>
                  <a:lnTo>
                    <a:pt x="477" y="548"/>
                  </a:lnTo>
                  <a:lnTo>
                    <a:pt x="482" y="543"/>
                  </a:lnTo>
                  <a:lnTo>
                    <a:pt x="505" y="488"/>
                  </a:lnTo>
                  <a:lnTo>
                    <a:pt x="519" y="432"/>
                  </a:lnTo>
                  <a:lnTo>
                    <a:pt x="528" y="374"/>
                  </a:lnTo>
                  <a:lnTo>
                    <a:pt x="534" y="313"/>
                  </a:lnTo>
                  <a:lnTo>
                    <a:pt x="537" y="254"/>
                  </a:lnTo>
                  <a:lnTo>
                    <a:pt x="539" y="194"/>
                  </a:lnTo>
                  <a:lnTo>
                    <a:pt x="543" y="133"/>
                  </a:lnTo>
                  <a:lnTo>
                    <a:pt x="550" y="75"/>
                  </a:lnTo>
                  <a:lnTo>
                    <a:pt x="550" y="53"/>
                  </a:lnTo>
                  <a:lnTo>
                    <a:pt x="551" y="34"/>
                  </a:lnTo>
                  <a:lnTo>
                    <a:pt x="553" y="18"/>
                  </a:lnTo>
                  <a:lnTo>
                    <a:pt x="557" y="0"/>
                  </a:lnTo>
                  <a:lnTo>
                    <a:pt x="569" y="0"/>
                  </a:lnTo>
                  <a:lnTo>
                    <a:pt x="575" y="9"/>
                  </a:lnTo>
                  <a:lnTo>
                    <a:pt x="582" y="126"/>
                  </a:lnTo>
                  <a:lnTo>
                    <a:pt x="583" y="246"/>
                  </a:lnTo>
                  <a:lnTo>
                    <a:pt x="591" y="365"/>
                  </a:lnTo>
                  <a:lnTo>
                    <a:pt x="612" y="486"/>
                  </a:lnTo>
                  <a:lnTo>
                    <a:pt x="621" y="502"/>
                  </a:lnTo>
                  <a:lnTo>
                    <a:pt x="628" y="514"/>
                  </a:lnTo>
                  <a:lnTo>
                    <a:pt x="639" y="527"/>
                  </a:lnTo>
                  <a:lnTo>
                    <a:pt x="651" y="539"/>
                  </a:lnTo>
                  <a:lnTo>
                    <a:pt x="667" y="546"/>
                  </a:lnTo>
                  <a:lnTo>
                    <a:pt x="685" y="546"/>
                  </a:lnTo>
                  <a:lnTo>
                    <a:pt x="692" y="545"/>
                  </a:lnTo>
                  <a:lnTo>
                    <a:pt x="701" y="541"/>
                  </a:lnTo>
                  <a:lnTo>
                    <a:pt x="710" y="539"/>
                  </a:lnTo>
                  <a:lnTo>
                    <a:pt x="719" y="536"/>
                  </a:lnTo>
                  <a:lnTo>
                    <a:pt x="731" y="527"/>
                  </a:lnTo>
                  <a:lnTo>
                    <a:pt x="744" y="514"/>
                  </a:lnTo>
                  <a:lnTo>
                    <a:pt x="754" y="504"/>
                  </a:lnTo>
                  <a:lnTo>
                    <a:pt x="768" y="489"/>
                  </a:lnTo>
                  <a:lnTo>
                    <a:pt x="779" y="464"/>
                  </a:lnTo>
                  <a:lnTo>
                    <a:pt x="788" y="436"/>
                  </a:lnTo>
                  <a:lnTo>
                    <a:pt x="797" y="406"/>
                  </a:lnTo>
                  <a:lnTo>
                    <a:pt x="806" y="377"/>
                  </a:lnTo>
                  <a:lnTo>
                    <a:pt x="806" y="358"/>
                  </a:lnTo>
                  <a:lnTo>
                    <a:pt x="820" y="272"/>
                  </a:lnTo>
                  <a:lnTo>
                    <a:pt x="822" y="185"/>
                  </a:lnTo>
                  <a:lnTo>
                    <a:pt x="824" y="98"/>
                  </a:lnTo>
                  <a:lnTo>
                    <a:pt x="831" y="16"/>
                  </a:lnTo>
                  <a:lnTo>
                    <a:pt x="841" y="18"/>
                  </a:lnTo>
                  <a:lnTo>
                    <a:pt x="856" y="89"/>
                  </a:lnTo>
                  <a:lnTo>
                    <a:pt x="868" y="160"/>
                  </a:lnTo>
                  <a:lnTo>
                    <a:pt x="877" y="235"/>
                  </a:lnTo>
                  <a:lnTo>
                    <a:pt x="880" y="308"/>
                  </a:lnTo>
                  <a:lnTo>
                    <a:pt x="879" y="383"/>
                  </a:lnTo>
                  <a:lnTo>
                    <a:pt x="870" y="454"/>
                  </a:lnTo>
                  <a:lnTo>
                    <a:pt x="856" y="525"/>
                  </a:lnTo>
                  <a:lnTo>
                    <a:pt x="831" y="594"/>
                  </a:lnTo>
                  <a:lnTo>
                    <a:pt x="813" y="621"/>
                  </a:lnTo>
                  <a:lnTo>
                    <a:pt x="793" y="646"/>
                  </a:lnTo>
                  <a:lnTo>
                    <a:pt x="768" y="667"/>
                  </a:lnTo>
                  <a:lnTo>
                    <a:pt x="744" y="687"/>
                  </a:lnTo>
                  <a:lnTo>
                    <a:pt x="713" y="703"/>
                  </a:lnTo>
                  <a:lnTo>
                    <a:pt x="683" y="717"/>
                  </a:lnTo>
                  <a:lnTo>
                    <a:pt x="649" y="730"/>
                  </a:lnTo>
                  <a:lnTo>
                    <a:pt x="614" y="739"/>
                  </a:lnTo>
                  <a:lnTo>
                    <a:pt x="610" y="787"/>
                  </a:lnTo>
                  <a:lnTo>
                    <a:pt x="608" y="835"/>
                  </a:lnTo>
                  <a:lnTo>
                    <a:pt x="608" y="884"/>
                  </a:lnTo>
                  <a:lnTo>
                    <a:pt x="617" y="931"/>
                  </a:lnTo>
                  <a:lnTo>
                    <a:pt x="626" y="934"/>
                  </a:lnTo>
                  <a:lnTo>
                    <a:pt x="635" y="938"/>
                  </a:lnTo>
                  <a:lnTo>
                    <a:pt x="644" y="945"/>
                  </a:lnTo>
                  <a:lnTo>
                    <a:pt x="653" y="952"/>
                  </a:lnTo>
                  <a:lnTo>
                    <a:pt x="662" y="963"/>
                  </a:lnTo>
                  <a:lnTo>
                    <a:pt x="667" y="972"/>
                  </a:lnTo>
                  <a:lnTo>
                    <a:pt x="674" y="982"/>
                  </a:lnTo>
                  <a:lnTo>
                    <a:pt x="679" y="993"/>
                  </a:lnTo>
                  <a:lnTo>
                    <a:pt x="685" y="1005"/>
                  </a:lnTo>
                  <a:lnTo>
                    <a:pt x="708" y="1030"/>
                  </a:lnTo>
                  <a:lnTo>
                    <a:pt x="731" y="1055"/>
                  </a:lnTo>
                  <a:lnTo>
                    <a:pt x="756" y="1080"/>
                  </a:lnTo>
                  <a:lnTo>
                    <a:pt x="783" y="1102"/>
                  </a:lnTo>
                  <a:lnTo>
                    <a:pt x="808" y="1123"/>
                  </a:lnTo>
                  <a:lnTo>
                    <a:pt x="834" y="1142"/>
                  </a:lnTo>
                  <a:lnTo>
                    <a:pt x="861" y="1162"/>
                  </a:lnTo>
                  <a:lnTo>
                    <a:pt x="889" y="1178"/>
                  </a:lnTo>
                  <a:lnTo>
                    <a:pt x="893" y="1194"/>
                  </a:lnTo>
                  <a:lnTo>
                    <a:pt x="888" y="1214"/>
                  </a:lnTo>
                  <a:lnTo>
                    <a:pt x="879" y="1233"/>
                  </a:lnTo>
                  <a:lnTo>
                    <a:pt x="872" y="1249"/>
                  </a:lnTo>
                  <a:lnTo>
                    <a:pt x="877" y="1255"/>
                  </a:lnTo>
                  <a:lnTo>
                    <a:pt x="886" y="1258"/>
                  </a:lnTo>
                  <a:lnTo>
                    <a:pt x="893" y="1262"/>
                  </a:lnTo>
                  <a:lnTo>
                    <a:pt x="904" y="1267"/>
                  </a:lnTo>
                  <a:lnTo>
                    <a:pt x="911" y="1253"/>
                  </a:lnTo>
                  <a:lnTo>
                    <a:pt x="916" y="1237"/>
                  </a:lnTo>
                  <a:lnTo>
                    <a:pt x="921" y="1223"/>
                  </a:lnTo>
                  <a:lnTo>
                    <a:pt x="932" y="1212"/>
                  </a:lnTo>
                  <a:lnTo>
                    <a:pt x="943" y="1214"/>
                  </a:lnTo>
                  <a:lnTo>
                    <a:pt x="948" y="1219"/>
                  </a:lnTo>
                  <a:lnTo>
                    <a:pt x="953" y="1228"/>
                  </a:lnTo>
                  <a:lnTo>
                    <a:pt x="961" y="1235"/>
                  </a:lnTo>
                  <a:lnTo>
                    <a:pt x="971" y="1240"/>
                  </a:lnTo>
                  <a:lnTo>
                    <a:pt x="987" y="1224"/>
                  </a:lnTo>
                  <a:lnTo>
                    <a:pt x="1003" y="1208"/>
                  </a:lnTo>
                  <a:lnTo>
                    <a:pt x="1021" y="1192"/>
                  </a:lnTo>
                  <a:lnTo>
                    <a:pt x="1037" y="1175"/>
                  </a:lnTo>
                  <a:lnTo>
                    <a:pt x="1055" y="1158"/>
                  </a:lnTo>
                  <a:lnTo>
                    <a:pt x="1073" y="1142"/>
                  </a:lnTo>
                  <a:lnTo>
                    <a:pt x="1089" y="1128"/>
                  </a:lnTo>
                  <a:lnTo>
                    <a:pt x="1106" y="1114"/>
                  </a:lnTo>
                  <a:lnTo>
                    <a:pt x="1128" y="1096"/>
                  </a:lnTo>
                  <a:lnTo>
                    <a:pt x="1147" y="1080"/>
                  </a:lnTo>
                  <a:lnTo>
                    <a:pt x="1165" y="1066"/>
                  </a:lnTo>
                  <a:lnTo>
                    <a:pt x="1183" y="1050"/>
                  </a:lnTo>
                  <a:lnTo>
                    <a:pt x="1199" y="1037"/>
                  </a:lnTo>
                  <a:lnTo>
                    <a:pt x="1215" y="1023"/>
                  </a:lnTo>
                  <a:lnTo>
                    <a:pt x="1231" y="1011"/>
                  </a:lnTo>
                  <a:lnTo>
                    <a:pt x="1249" y="998"/>
                  </a:lnTo>
                  <a:lnTo>
                    <a:pt x="1268" y="989"/>
                  </a:lnTo>
                  <a:lnTo>
                    <a:pt x="1290" y="981"/>
                  </a:lnTo>
                  <a:lnTo>
                    <a:pt x="1311" y="973"/>
                  </a:lnTo>
                  <a:lnTo>
                    <a:pt x="1334" y="966"/>
                  </a:lnTo>
                  <a:lnTo>
                    <a:pt x="1359" y="959"/>
                  </a:lnTo>
                  <a:lnTo>
                    <a:pt x="1382" y="956"/>
                  </a:lnTo>
                  <a:lnTo>
                    <a:pt x="1405" y="954"/>
                  </a:lnTo>
                  <a:lnTo>
                    <a:pt x="1428" y="956"/>
                  </a:lnTo>
                  <a:lnTo>
                    <a:pt x="1432" y="941"/>
                  </a:lnTo>
                  <a:lnTo>
                    <a:pt x="1432" y="927"/>
                  </a:lnTo>
                  <a:lnTo>
                    <a:pt x="1432" y="913"/>
                  </a:lnTo>
                  <a:lnTo>
                    <a:pt x="1435" y="897"/>
                  </a:lnTo>
                  <a:lnTo>
                    <a:pt x="1437" y="890"/>
                  </a:lnTo>
                  <a:lnTo>
                    <a:pt x="1439" y="884"/>
                  </a:lnTo>
                  <a:lnTo>
                    <a:pt x="1444" y="879"/>
                  </a:lnTo>
                  <a:lnTo>
                    <a:pt x="1450" y="874"/>
                  </a:lnTo>
                  <a:lnTo>
                    <a:pt x="1466" y="867"/>
                  </a:lnTo>
                  <a:lnTo>
                    <a:pt x="1469" y="820"/>
                  </a:lnTo>
                  <a:lnTo>
                    <a:pt x="1467" y="771"/>
                  </a:lnTo>
                  <a:lnTo>
                    <a:pt x="1466" y="719"/>
                  </a:lnTo>
                  <a:lnTo>
                    <a:pt x="1462" y="667"/>
                  </a:lnTo>
                  <a:lnTo>
                    <a:pt x="1453" y="653"/>
                  </a:lnTo>
                  <a:lnTo>
                    <a:pt x="1443" y="648"/>
                  </a:lnTo>
                  <a:lnTo>
                    <a:pt x="1432" y="642"/>
                  </a:lnTo>
                  <a:lnTo>
                    <a:pt x="1419" y="637"/>
                  </a:lnTo>
                  <a:lnTo>
                    <a:pt x="1409" y="630"/>
                  </a:lnTo>
                  <a:lnTo>
                    <a:pt x="1405" y="626"/>
                  </a:lnTo>
                  <a:lnTo>
                    <a:pt x="1403" y="619"/>
                  </a:lnTo>
                  <a:lnTo>
                    <a:pt x="1402" y="612"/>
                  </a:lnTo>
                  <a:lnTo>
                    <a:pt x="1398" y="603"/>
                  </a:lnTo>
                  <a:lnTo>
                    <a:pt x="1400" y="591"/>
                  </a:lnTo>
                  <a:lnTo>
                    <a:pt x="1403" y="577"/>
                  </a:lnTo>
                  <a:lnTo>
                    <a:pt x="1411" y="564"/>
                  </a:lnTo>
                  <a:lnTo>
                    <a:pt x="1419" y="552"/>
                  </a:lnTo>
                  <a:lnTo>
                    <a:pt x="1427" y="546"/>
                  </a:lnTo>
                  <a:lnTo>
                    <a:pt x="1437" y="543"/>
                  </a:lnTo>
                  <a:lnTo>
                    <a:pt x="1448" y="539"/>
                  </a:lnTo>
                  <a:lnTo>
                    <a:pt x="1459" y="536"/>
                  </a:lnTo>
                  <a:lnTo>
                    <a:pt x="1460" y="505"/>
                  </a:lnTo>
                  <a:lnTo>
                    <a:pt x="1462" y="473"/>
                  </a:lnTo>
                  <a:lnTo>
                    <a:pt x="1460" y="441"/>
                  </a:lnTo>
                  <a:lnTo>
                    <a:pt x="1453" y="411"/>
                  </a:lnTo>
                  <a:lnTo>
                    <a:pt x="1441" y="409"/>
                  </a:lnTo>
                  <a:lnTo>
                    <a:pt x="1427" y="408"/>
                  </a:lnTo>
                  <a:lnTo>
                    <a:pt x="1414" y="404"/>
                  </a:lnTo>
                  <a:lnTo>
                    <a:pt x="1402" y="397"/>
                  </a:lnTo>
                  <a:lnTo>
                    <a:pt x="1400" y="390"/>
                  </a:lnTo>
                  <a:lnTo>
                    <a:pt x="1400" y="379"/>
                  </a:lnTo>
                  <a:lnTo>
                    <a:pt x="1400" y="370"/>
                  </a:lnTo>
                  <a:lnTo>
                    <a:pt x="1402" y="361"/>
                  </a:lnTo>
                  <a:lnTo>
                    <a:pt x="1411" y="352"/>
                  </a:lnTo>
                  <a:lnTo>
                    <a:pt x="1419" y="343"/>
                  </a:lnTo>
                  <a:lnTo>
                    <a:pt x="1428" y="335"/>
                  </a:lnTo>
                  <a:lnTo>
                    <a:pt x="1441" y="326"/>
                  </a:lnTo>
                  <a:lnTo>
                    <a:pt x="1444" y="319"/>
                  </a:lnTo>
                  <a:lnTo>
                    <a:pt x="1441" y="310"/>
                  </a:lnTo>
                  <a:lnTo>
                    <a:pt x="1432" y="299"/>
                  </a:lnTo>
                  <a:lnTo>
                    <a:pt x="1428" y="276"/>
                  </a:lnTo>
                  <a:lnTo>
                    <a:pt x="1434" y="260"/>
                  </a:lnTo>
                  <a:lnTo>
                    <a:pt x="1439" y="244"/>
                  </a:lnTo>
                  <a:lnTo>
                    <a:pt x="1444" y="230"/>
                  </a:lnTo>
                  <a:lnTo>
                    <a:pt x="1453" y="214"/>
                  </a:lnTo>
                  <a:lnTo>
                    <a:pt x="1455" y="210"/>
                  </a:lnTo>
                  <a:lnTo>
                    <a:pt x="1459" y="205"/>
                  </a:lnTo>
                  <a:lnTo>
                    <a:pt x="1464" y="199"/>
                  </a:lnTo>
                  <a:lnTo>
                    <a:pt x="1469" y="194"/>
                  </a:lnTo>
                  <a:lnTo>
                    <a:pt x="1487" y="187"/>
                  </a:lnTo>
                  <a:lnTo>
                    <a:pt x="1505" y="180"/>
                  </a:lnTo>
                  <a:lnTo>
                    <a:pt x="1523" y="173"/>
                  </a:lnTo>
                  <a:lnTo>
                    <a:pt x="1542" y="167"/>
                  </a:lnTo>
                  <a:lnTo>
                    <a:pt x="1562" y="162"/>
                  </a:lnTo>
                  <a:lnTo>
                    <a:pt x="1581" y="158"/>
                  </a:lnTo>
                  <a:lnTo>
                    <a:pt x="1601" y="155"/>
                  </a:lnTo>
                  <a:lnTo>
                    <a:pt x="1620" y="153"/>
                  </a:lnTo>
                  <a:lnTo>
                    <a:pt x="1640" y="151"/>
                  </a:lnTo>
                  <a:lnTo>
                    <a:pt x="1660" y="151"/>
                  </a:lnTo>
                  <a:lnTo>
                    <a:pt x="1679" y="153"/>
                  </a:lnTo>
                  <a:lnTo>
                    <a:pt x="1697" y="155"/>
                  </a:lnTo>
                  <a:lnTo>
                    <a:pt x="1717" y="158"/>
                  </a:lnTo>
                  <a:lnTo>
                    <a:pt x="1736" y="164"/>
                  </a:lnTo>
                  <a:lnTo>
                    <a:pt x="1754" y="171"/>
                  </a:lnTo>
                  <a:lnTo>
                    <a:pt x="1772" y="180"/>
                  </a:lnTo>
                  <a:lnTo>
                    <a:pt x="1789" y="187"/>
                  </a:lnTo>
                  <a:lnTo>
                    <a:pt x="1807" y="198"/>
                  </a:lnTo>
                  <a:lnTo>
                    <a:pt x="1823" y="208"/>
                  </a:lnTo>
                  <a:lnTo>
                    <a:pt x="1837" y="221"/>
                  </a:lnTo>
                  <a:lnTo>
                    <a:pt x="1850" y="235"/>
                  </a:lnTo>
                  <a:lnTo>
                    <a:pt x="1862" y="251"/>
                  </a:lnTo>
                  <a:lnTo>
                    <a:pt x="1873" y="269"/>
                  </a:lnTo>
                  <a:lnTo>
                    <a:pt x="1882" y="288"/>
                  </a:lnTo>
                  <a:lnTo>
                    <a:pt x="1885" y="311"/>
                  </a:lnTo>
                  <a:lnTo>
                    <a:pt x="1891" y="336"/>
                  </a:lnTo>
                  <a:lnTo>
                    <a:pt x="1893" y="359"/>
                  </a:lnTo>
                  <a:lnTo>
                    <a:pt x="1893" y="384"/>
                  </a:lnTo>
                  <a:lnTo>
                    <a:pt x="1891" y="392"/>
                  </a:lnTo>
                  <a:lnTo>
                    <a:pt x="1887" y="397"/>
                  </a:lnTo>
                  <a:lnTo>
                    <a:pt x="1884" y="404"/>
                  </a:lnTo>
                  <a:lnTo>
                    <a:pt x="1878" y="411"/>
                  </a:lnTo>
                  <a:lnTo>
                    <a:pt x="1861" y="424"/>
                  </a:lnTo>
                  <a:lnTo>
                    <a:pt x="1852" y="427"/>
                  </a:lnTo>
                  <a:lnTo>
                    <a:pt x="1841" y="431"/>
                  </a:lnTo>
                  <a:lnTo>
                    <a:pt x="1829" y="434"/>
                  </a:lnTo>
                  <a:lnTo>
                    <a:pt x="1818" y="436"/>
                  </a:lnTo>
                  <a:lnTo>
                    <a:pt x="1816" y="468"/>
                  </a:lnTo>
                  <a:lnTo>
                    <a:pt x="1814" y="502"/>
                  </a:lnTo>
                  <a:lnTo>
                    <a:pt x="1814" y="537"/>
                  </a:lnTo>
                  <a:lnTo>
                    <a:pt x="1821" y="573"/>
                  </a:lnTo>
                  <a:lnTo>
                    <a:pt x="1839" y="587"/>
                  </a:lnTo>
                  <a:lnTo>
                    <a:pt x="1841" y="593"/>
                  </a:lnTo>
                  <a:lnTo>
                    <a:pt x="1846" y="598"/>
                  </a:lnTo>
                  <a:lnTo>
                    <a:pt x="1850" y="603"/>
                  </a:lnTo>
                  <a:lnTo>
                    <a:pt x="1853" y="614"/>
                  </a:lnTo>
                  <a:lnTo>
                    <a:pt x="1853" y="630"/>
                  </a:lnTo>
                  <a:lnTo>
                    <a:pt x="1845" y="648"/>
                  </a:lnTo>
                  <a:lnTo>
                    <a:pt x="1839" y="655"/>
                  </a:lnTo>
                  <a:lnTo>
                    <a:pt x="1830" y="662"/>
                  </a:lnTo>
                  <a:lnTo>
                    <a:pt x="1821" y="669"/>
                  </a:lnTo>
                  <a:lnTo>
                    <a:pt x="1811" y="674"/>
                  </a:lnTo>
                  <a:lnTo>
                    <a:pt x="1809" y="719"/>
                  </a:lnTo>
                  <a:lnTo>
                    <a:pt x="1805" y="763"/>
                  </a:lnTo>
                  <a:lnTo>
                    <a:pt x="1805" y="808"/>
                  </a:lnTo>
                  <a:lnTo>
                    <a:pt x="1811" y="851"/>
                  </a:lnTo>
                  <a:lnTo>
                    <a:pt x="1829" y="863"/>
                  </a:lnTo>
                  <a:lnTo>
                    <a:pt x="1832" y="870"/>
                  </a:lnTo>
                  <a:lnTo>
                    <a:pt x="1837" y="876"/>
                  </a:lnTo>
                  <a:lnTo>
                    <a:pt x="1841" y="883"/>
                  </a:lnTo>
                  <a:lnTo>
                    <a:pt x="1845" y="892"/>
                  </a:lnTo>
                  <a:lnTo>
                    <a:pt x="1843" y="899"/>
                  </a:lnTo>
                  <a:lnTo>
                    <a:pt x="1845" y="906"/>
                  </a:lnTo>
                  <a:lnTo>
                    <a:pt x="1846" y="915"/>
                  </a:lnTo>
                  <a:lnTo>
                    <a:pt x="1850" y="925"/>
                  </a:lnTo>
                  <a:lnTo>
                    <a:pt x="1861" y="929"/>
                  </a:lnTo>
                  <a:lnTo>
                    <a:pt x="1869" y="931"/>
                  </a:lnTo>
                  <a:lnTo>
                    <a:pt x="1880" y="931"/>
                  </a:lnTo>
                  <a:lnTo>
                    <a:pt x="1891" y="931"/>
                  </a:lnTo>
                  <a:lnTo>
                    <a:pt x="1902" y="932"/>
                  </a:lnTo>
                  <a:lnTo>
                    <a:pt x="1912" y="932"/>
                  </a:lnTo>
                  <a:lnTo>
                    <a:pt x="1923" y="934"/>
                  </a:lnTo>
                  <a:lnTo>
                    <a:pt x="1934" y="938"/>
                  </a:lnTo>
                  <a:lnTo>
                    <a:pt x="1937" y="949"/>
                  </a:lnTo>
                  <a:lnTo>
                    <a:pt x="1939" y="961"/>
                  </a:lnTo>
                  <a:lnTo>
                    <a:pt x="1942" y="972"/>
                  </a:lnTo>
                  <a:lnTo>
                    <a:pt x="1951" y="981"/>
                  </a:lnTo>
                  <a:lnTo>
                    <a:pt x="1978" y="981"/>
                  </a:lnTo>
                  <a:lnTo>
                    <a:pt x="1999" y="998"/>
                  </a:lnTo>
                  <a:lnTo>
                    <a:pt x="2022" y="1016"/>
                  </a:lnTo>
                  <a:lnTo>
                    <a:pt x="2044" y="1034"/>
                  </a:lnTo>
                  <a:lnTo>
                    <a:pt x="2067" y="1053"/>
                  </a:lnTo>
                  <a:lnTo>
                    <a:pt x="2090" y="1071"/>
                  </a:lnTo>
                  <a:lnTo>
                    <a:pt x="2111" y="1089"/>
                  </a:lnTo>
                  <a:lnTo>
                    <a:pt x="2135" y="1109"/>
                  </a:lnTo>
                  <a:lnTo>
                    <a:pt x="2158" y="1128"/>
                  </a:lnTo>
                  <a:lnTo>
                    <a:pt x="2181" y="1148"/>
                  </a:lnTo>
                  <a:lnTo>
                    <a:pt x="2202" y="1167"/>
                  </a:lnTo>
                  <a:lnTo>
                    <a:pt x="2225" y="1187"/>
                  </a:lnTo>
                  <a:lnTo>
                    <a:pt x="2247" y="1207"/>
                  </a:lnTo>
                  <a:lnTo>
                    <a:pt x="2270" y="1226"/>
                  </a:lnTo>
                  <a:lnTo>
                    <a:pt x="2291" y="1247"/>
                  </a:lnTo>
                  <a:lnTo>
                    <a:pt x="2314" y="1267"/>
                  </a:lnTo>
                  <a:lnTo>
                    <a:pt x="2336" y="1288"/>
                  </a:lnTo>
                  <a:lnTo>
                    <a:pt x="2147" y="1328"/>
                  </a:lnTo>
                  <a:lnTo>
                    <a:pt x="2126" y="1313"/>
                  </a:lnTo>
                  <a:lnTo>
                    <a:pt x="2106" y="1299"/>
                  </a:lnTo>
                  <a:lnTo>
                    <a:pt x="2086" y="1283"/>
                  </a:lnTo>
                  <a:lnTo>
                    <a:pt x="2067" y="1269"/>
                  </a:lnTo>
                  <a:lnTo>
                    <a:pt x="2046" y="1256"/>
                  </a:lnTo>
                  <a:lnTo>
                    <a:pt x="2024" y="1246"/>
                  </a:lnTo>
                  <a:lnTo>
                    <a:pt x="1999" y="1239"/>
                  </a:lnTo>
                  <a:lnTo>
                    <a:pt x="1974" y="1235"/>
                  </a:lnTo>
                  <a:lnTo>
                    <a:pt x="1966" y="1237"/>
                  </a:lnTo>
                  <a:lnTo>
                    <a:pt x="1958" y="1242"/>
                  </a:lnTo>
                  <a:lnTo>
                    <a:pt x="1953" y="1246"/>
                  </a:lnTo>
                  <a:lnTo>
                    <a:pt x="1948" y="1249"/>
                  </a:lnTo>
                  <a:lnTo>
                    <a:pt x="1955" y="1331"/>
                  </a:lnTo>
                  <a:lnTo>
                    <a:pt x="1957" y="1415"/>
                  </a:lnTo>
                  <a:lnTo>
                    <a:pt x="1958" y="1497"/>
                  </a:lnTo>
                  <a:lnTo>
                    <a:pt x="1966" y="1577"/>
                  </a:lnTo>
                  <a:lnTo>
                    <a:pt x="1967" y="1573"/>
                  </a:lnTo>
                  <a:lnTo>
                    <a:pt x="1980" y="1538"/>
                  </a:lnTo>
                  <a:lnTo>
                    <a:pt x="1992" y="1504"/>
                  </a:lnTo>
                  <a:lnTo>
                    <a:pt x="2006" y="1472"/>
                  </a:lnTo>
                  <a:lnTo>
                    <a:pt x="2021" y="1441"/>
                  </a:lnTo>
                  <a:lnTo>
                    <a:pt x="2033" y="1413"/>
                  </a:lnTo>
                  <a:lnTo>
                    <a:pt x="2047" y="1383"/>
                  </a:lnTo>
                  <a:lnTo>
                    <a:pt x="2060" y="1352"/>
                  </a:lnTo>
                  <a:lnTo>
                    <a:pt x="2072" y="1320"/>
                  </a:lnTo>
                  <a:lnTo>
                    <a:pt x="2086" y="1315"/>
                  </a:lnTo>
                  <a:lnTo>
                    <a:pt x="2099" y="1322"/>
                  </a:lnTo>
                  <a:lnTo>
                    <a:pt x="2110" y="1331"/>
                  </a:lnTo>
                  <a:lnTo>
                    <a:pt x="2119" y="1338"/>
                  </a:lnTo>
                  <a:lnTo>
                    <a:pt x="2127" y="1344"/>
                  </a:lnTo>
                  <a:lnTo>
                    <a:pt x="2136" y="1347"/>
                  </a:lnTo>
                  <a:lnTo>
                    <a:pt x="2143" y="1344"/>
                  </a:lnTo>
                  <a:lnTo>
                    <a:pt x="2147" y="1328"/>
                  </a:lnTo>
                  <a:lnTo>
                    <a:pt x="2336" y="1288"/>
                  </a:lnTo>
                  <a:lnTo>
                    <a:pt x="2330" y="1315"/>
                  </a:lnTo>
                  <a:lnTo>
                    <a:pt x="2320" y="1349"/>
                  </a:lnTo>
                  <a:lnTo>
                    <a:pt x="2309" y="1377"/>
                  </a:lnTo>
                  <a:lnTo>
                    <a:pt x="2298" y="1402"/>
                  </a:lnTo>
                  <a:lnTo>
                    <a:pt x="2286" y="1425"/>
                  </a:lnTo>
                  <a:lnTo>
                    <a:pt x="2291" y="1441"/>
                  </a:lnTo>
                  <a:lnTo>
                    <a:pt x="2296" y="1445"/>
                  </a:lnTo>
                  <a:lnTo>
                    <a:pt x="2302" y="1449"/>
                  </a:lnTo>
                  <a:lnTo>
                    <a:pt x="2309" y="1454"/>
                  </a:lnTo>
                  <a:lnTo>
                    <a:pt x="2318" y="1457"/>
                  </a:lnTo>
                  <a:lnTo>
                    <a:pt x="2321" y="1463"/>
                  </a:lnTo>
                  <a:lnTo>
                    <a:pt x="2325" y="1472"/>
                  </a:lnTo>
                  <a:lnTo>
                    <a:pt x="2327" y="1481"/>
                  </a:lnTo>
                  <a:lnTo>
                    <a:pt x="2323" y="1491"/>
                  </a:lnTo>
                  <a:lnTo>
                    <a:pt x="2332" y="1500"/>
                  </a:lnTo>
                  <a:lnTo>
                    <a:pt x="2353" y="1504"/>
                  </a:lnTo>
                  <a:lnTo>
                    <a:pt x="2375" y="1504"/>
                  </a:lnTo>
                  <a:lnTo>
                    <a:pt x="2398" y="1506"/>
                  </a:lnTo>
                  <a:lnTo>
                    <a:pt x="2421" y="1506"/>
                  </a:lnTo>
                  <a:lnTo>
                    <a:pt x="2442" y="1509"/>
                  </a:lnTo>
                  <a:lnTo>
                    <a:pt x="2464" y="1513"/>
                  </a:lnTo>
                  <a:lnTo>
                    <a:pt x="2485" y="1520"/>
                  </a:lnTo>
                  <a:lnTo>
                    <a:pt x="2503" y="1532"/>
                  </a:lnTo>
                  <a:lnTo>
                    <a:pt x="2505" y="1539"/>
                  </a:lnTo>
                  <a:lnTo>
                    <a:pt x="2505" y="1548"/>
                  </a:lnTo>
                  <a:lnTo>
                    <a:pt x="2503" y="1557"/>
                  </a:lnTo>
                  <a:lnTo>
                    <a:pt x="2499" y="1568"/>
                  </a:lnTo>
                  <a:lnTo>
                    <a:pt x="2494" y="1575"/>
                  </a:lnTo>
                  <a:lnTo>
                    <a:pt x="2501" y="1587"/>
                  </a:lnTo>
                  <a:lnTo>
                    <a:pt x="2526" y="1584"/>
                  </a:lnTo>
                  <a:lnTo>
                    <a:pt x="2551" y="1582"/>
                  </a:lnTo>
                  <a:lnTo>
                    <a:pt x="2577" y="1580"/>
                  </a:lnTo>
                  <a:lnTo>
                    <a:pt x="2602" y="1582"/>
                  </a:lnTo>
                  <a:lnTo>
                    <a:pt x="2629" y="1586"/>
                  </a:lnTo>
                  <a:lnTo>
                    <a:pt x="2656" y="1591"/>
                  </a:lnTo>
                  <a:lnTo>
                    <a:pt x="2681" y="1598"/>
                  </a:lnTo>
                  <a:lnTo>
                    <a:pt x="2707" y="1607"/>
                  </a:lnTo>
                  <a:lnTo>
                    <a:pt x="2714" y="1612"/>
                  </a:lnTo>
                  <a:lnTo>
                    <a:pt x="2716" y="1619"/>
                  </a:lnTo>
                  <a:lnTo>
                    <a:pt x="2716" y="1628"/>
                  </a:lnTo>
                  <a:lnTo>
                    <a:pt x="2716" y="1639"/>
                  </a:lnTo>
                  <a:lnTo>
                    <a:pt x="2718" y="1648"/>
                  </a:lnTo>
                  <a:lnTo>
                    <a:pt x="2707" y="1662"/>
                  </a:lnTo>
                  <a:lnTo>
                    <a:pt x="2695" y="1673"/>
                  </a:lnTo>
                  <a:lnTo>
                    <a:pt x="2682" y="1682"/>
                  </a:lnTo>
                  <a:lnTo>
                    <a:pt x="2670" y="1691"/>
                  </a:lnTo>
                  <a:lnTo>
                    <a:pt x="2657" y="1698"/>
                  </a:lnTo>
                  <a:lnTo>
                    <a:pt x="2645" y="1707"/>
                  </a:lnTo>
                  <a:lnTo>
                    <a:pt x="2634" y="1715"/>
                  </a:lnTo>
                  <a:lnTo>
                    <a:pt x="2624" y="1728"/>
                  </a:lnTo>
                  <a:lnTo>
                    <a:pt x="2634" y="1742"/>
                  </a:lnTo>
                  <a:lnTo>
                    <a:pt x="2638" y="1748"/>
                  </a:lnTo>
                  <a:lnTo>
                    <a:pt x="2643" y="1753"/>
                  </a:lnTo>
                  <a:lnTo>
                    <a:pt x="2647" y="1760"/>
                  </a:lnTo>
                  <a:lnTo>
                    <a:pt x="2650" y="1769"/>
                  </a:lnTo>
                  <a:lnTo>
                    <a:pt x="2647" y="1778"/>
                  </a:lnTo>
                  <a:lnTo>
                    <a:pt x="2640" y="1787"/>
                  </a:lnTo>
                  <a:lnTo>
                    <a:pt x="2633" y="1794"/>
                  </a:lnTo>
                  <a:lnTo>
                    <a:pt x="2625" y="1799"/>
                  </a:lnTo>
                  <a:lnTo>
                    <a:pt x="2617" y="1806"/>
                  </a:lnTo>
                  <a:lnTo>
                    <a:pt x="2620" y="1820"/>
                  </a:lnTo>
                  <a:lnTo>
                    <a:pt x="2640" y="1828"/>
                  </a:lnTo>
                  <a:lnTo>
                    <a:pt x="2661" y="1837"/>
                  </a:lnTo>
                  <a:lnTo>
                    <a:pt x="2681" y="1844"/>
                  </a:lnTo>
                  <a:lnTo>
                    <a:pt x="2700" y="1853"/>
                  </a:lnTo>
                  <a:lnTo>
                    <a:pt x="2718" y="1863"/>
                  </a:lnTo>
                  <a:lnTo>
                    <a:pt x="2734" y="1877"/>
                  </a:lnTo>
                  <a:lnTo>
                    <a:pt x="2746" y="1893"/>
                  </a:lnTo>
                  <a:lnTo>
                    <a:pt x="2757" y="1913"/>
                  </a:lnTo>
                  <a:lnTo>
                    <a:pt x="2757" y="1938"/>
                  </a:lnTo>
                  <a:lnTo>
                    <a:pt x="2754" y="1947"/>
                  </a:lnTo>
                  <a:lnTo>
                    <a:pt x="2746" y="1954"/>
                  </a:lnTo>
                  <a:lnTo>
                    <a:pt x="2738" y="1963"/>
                  </a:lnTo>
                  <a:lnTo>
                    <a:pt x="2730" y="1972"/>
                  </a:lnTo>
                  <a:lnTo>
                    <a:pt x="2702" y="1988"/>
                  </a:lnTo>
                  <a:lnTo>
                    <a:pt x="2672" y="1998"/>
                  </a:lnTo>
                  <a:lnTo>
                    <a:pt x="2638" y="2007"/>
                  </a:lnTo>
                  <a:lnTo>
                    <a:pt x="2604" y="2014"/>
                  </a:lnTo>
                  <a:lnTo>
                    <a:pt x="2569" y="2020"/>
                  </a:lnTo>
                  <a:lnTo>
                    <a:pt x="2531" y="2023"/>
                  </a:lnTo>
                  <a:lnTo>
                    <a:pt x="2496" y="2029"/>
                  </a:lnTo>
                  <a:lnTo>
                    <a:pt x="2462" y="2032"/>
                  </a:lnTo>
                  <a:lnTo>
                    <a:pt x="2460" y="2052"/>
                  </a:lnTo>
                  <a:lnTo>
                    <a:pt x="2458" y="2059"/>
                  </a:lnTo>
                  <a:lnTo>
                    <a:pt x="2456" y="2068"/>
                  </a:lnTo>
                  <a:lnTo>
                    <a:pt x="2453" y="2073"/>
                  </a:lnTo>
                  <a:lnTo>
                    <a:pt x="2448" y="2079"/>
                  </a:lnTo>
                  <a:lnTo>
                    <a:pt x="2439" y="2082"/>
                  </a:lnTo>
                  <a:lnTo>
                    <a:pt x="2428" y="2084"/>
                  </a:lnTo>
                  <a:lnTo>
                    <a:pt x="2419" y="2086"/>
                  </a:lnTo>
                  <a:lnTo>
                    <a:pt x="2407" y="2087"/>
                  </a:lnTo>
                  <a:lnTo>
                    <a:pt x="2396" y="2091"/>
                  </a:lnTo>
                  <a:lnTo>
                    <a:pt x="2384" y="2093"/>
                  </a:lnTo>
                  <a:lnTo>
                    <a:pt x="2373" y="2096"/>
                  </a:lnTo>
                  <a:lnTo>
                    <a:pt x="2360" y="2102"/>
                  </a:lnTo>
                  <a:lnTo>
                    <a:pt x="2211" y="2114"/>
                  </a:lnTo>
                  <a:lnTo>
                    <a:pt x="2200" y="2107"/>
                  </a:lnTo>
                  <a:lnTo>
                    <a:pt x="2188" y="2103"/>
                  </a:lnTo>
                  <a:lnTo>
                    <a:pt x="2175" y="2102"/>
                  </a:lnTo>
                  <a:lnTo>
                    <a:pt x="2163" y="2102"/>
                  </a:lnTo>
                  <a:lnTo>
                    <a:pt x="2151" y="2102"/>
                  </a:lnTo>
                  <a:lnTo>
                    <a:pt x="2138" y="2102"/>
                  </a:lnTo>
                  <a:lnTo>
                    <a:pt x="2126" y="2102"/>
                  </a:lnTo>
                  <a:lnTo>
                    <a:pt x="2115" y="2100"/>
                  </a:lnTo>
                  <a:lnTo>
                    <a:pt x="2101" y="2093"/>
                  </a:lnTo>
                  <a:lnTo>
                    <a:pt x="2086" y="2087"/>
                  </a:lnTo>
                  <a:lnTo>
                    <a:pt x="2074" y="2080"/>
                  </a:lnTo>
                  <a:lnTo>
                    <a:pt x="2063" y="2073"/>
                  </a:lnTo>
                  <a:lnTo>
                    <a:pt x="2058" y="2055"/>
                  </a:lnTo>
                  <a:lnTo>
                    <a:pt x="2063" y="2043"/>
                  </a:lnTo>
                  <a:lnTo>
                    <a:pt x="2070" y="2032"/>
                  </a:lnTo>
                  <a:lnTo>
                    <a:pt x="2076" y="2023"/>
                  </a:lnTo>
                  <a:lnTo>
                    <a:pt x="2081" y="2014"/>
                  </a:lnTo>
                  <a:lnTo>
                    <a:pt x="2069" y="2011"/>
                  </a:lnTo>
                  <a:lnTo>
                    <a:pt x="2058" y="2009"/>
                  </a:lnTo>
                  <a:lnTo>
                    <a:pt x="2046" y="2007"/>
                  </a:lnTo>
                  <a:lnTo>
                    <a:pt x="2033" y="2006"/>
                  </a:lnTo>
                  <a:lnTo>
                    <a:pt x="2022" y="2006"/>
                  </a:lnTo>
                  <a:lnTo>
                    <a:pt x="2012" y="2004"/>
                  </a:lnTo>
                  <a:lnTo>
                    <a:pt x="2001" y="2002"/>
                  </a:lnTo>
                  <a:lnTo>
                    <a:pt x="1990" y="2000"/>
                  </a:lnTo>
                  <a:lnTo>
                    <a:pt x="1663" y="20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181"/>
            <p:cNvSpPr>
              <a:spLocks/>
            </p:cNvSpPr>
            <p:nvPr/>
          </p:nvSpPr>
          <p:spPr bwMode="auto">
            <a:xfrm>
              <a:off x="5937" y="2749"/>
              <a:ext cx="3484" cy="1541"/>
            </a:xfrm>
            <a:custGeom>
              <a:avLst/>
              <a:gdLst>
                <a:gd name="T0" fmla="*/ 3504 w 2943"/>
                <a:gd name="T1" fmla="*/ 4943 h 1302"/>
                <a:gd name="T2" fmla="*/ 2770 w 2943"/>
                <a:gd name="T3" fmla="*/ 4797 h 1302"/>
                <a:gd name="T4" fmla="*/ 1139 w 2943"/>
                <a:gd name="T5" fmla="*/ 4925 h 1302"/>
                <a:gd name="T6" fmla="*/ 992 w 2943"/>
                <a:gd name="T7" fmla="*/ 4198 h 1302"/>
                <a:gd name="T8" fmla="*/ 833 w 2943"/>
                <a:gd name="T9" fmla="*/ 3710 h 1302"/>
                <a:gd name="T10" fmla="*/ 76 w 2943"/>
                <a:gd name="T11" fmla="*/ 3520 h 1302"/>
                <a:gd name="T12" fmla="*/ 466 w 2943"/>
                <a:gd name="T13" fmla="*/ 2783 h 1302"/>
                <a:gd name="T14" fmla="*/ 365 w 2943"/>
                <a:gd name="T15" fmla="*/ 2306 h 1302"/>
                <a:gd name="T16" fmla="*/ 730 w 2943"/>
                <a:gd name="T17" fmla="*/ 2070 h 1302"/>
                <a:gd name="T18" fmla="*/ 375 w 2943"/>
                <a:gd name="T19" fmla="*/ 2103 h 1302"/>
                <a:gd name="T20" fmla="*/ 376 w 2943"/>
                <a:gd name="T21" fmla="*/ 1508 h 1302"/>
                <a:gd name="T22" fmla="*/ 940 w 2943"/>
                <a:gd name="T23" fmla="*/ 799 h 1302"/>
                <a:gd name="T24" fmla="*/ 1229 w 2943"/>
                <a:gd name="T25" fmla="*/ 643 h 1302"/>
                <a:gd name="T26" fmla="*/ 1153 w 2943"/>
                <a:gd name="T27" fmla="*/ 360 h 1302"/>
                <a:gd name="T28" fmla="*/ 1670 w 2943"/>
                <a:gd name="T29" fmla="*/ 1632 h 1302"/>
                <a:gd name="T30" fmla="*/ 1646 w 2943"/>
                <a:gd name="T31" fmla="*/ 3314 h 1302"/>
                <a:gd name="T32" fmla="*/ 1257 w 2943"/>
                <a:gd name="T33" fmla="*/ 4248 h 1302"/>
                <a:gd name="T34" fmla="*/ 1770 w 2943"/>
                <a:gd name="T35" fmla="*/ 4379 h 1302"/>
                <a:gd name="T36" fmla="*/ 2232 w 2943"/>
                <a:gd name="T37" fmla="*/ 4146 h 1302"/>
                <a:gd name="T38" fmla="*/ 2232 w 2943"/>
                <a:gd name="T39" fmla="*/ 3674 h 1302"/>
                <a:gd name="T40" fmla="*/ 2500 w 2943"/>
                <a:gd name="T41" fmla="*/ 3228 h 1302"/>
                <a:gd name="T42" fmla="*/ 2232 w 2943"/>
                <a:gd name="T43" fmla="*/ 3151 h 1302"/>
                <a:gd name="T44" fmla="*/ 2518 w 2943"/>
                <a:gd name="T45" fmla="*/ 2920 h 1302"/>
                <a:gd name="T46" fmla="*/ 2336 w 2943"/>
                <a:gd name="T47" fmla="*/ 270 h 1302"/>
                <a:gd name="T48" fmla="*/ 3418 w 2943"/>
                <a:gd name="T49" fmla="*/ 466 h 1302"/>
                <a:gd name="T50" fmla="*/ 4497 w 2943"/>
                <a:gd name="T51" fmla="*/ 30 h 1302"/>
                <a:gd name="T52" fmla="*/ 4714 w 2943"/>
                <a:gd name="T53" fmla="*/ 799 h 1302"/>
                <a:gd name="T54" fmla="*/ 4641 w 2943"/>
                <a:gd name="T55" fmla="*/ 1434 h 1302"/>
                <a:gd name="T56" fmla="*/ 4823 w 2943"/>
                <a:gd name="T57" fmla="*/ 2580 h 1302"/>
                <a:gd name="T58" fmla="*/ 4287 w 2943"/>
                <a:gd name="T59" fmla="*/ 2177 h 1302"/>
                <a:gd name="T60" fmla="*/ 4682 w 2943"/>
                <a:gd name="T61" fmla="*/ 3007 h 1302"/>
                <a:gd name="T62" fmla="*/ 4577 w 2943"/>
                <a:gd name="T63" fmla="*/ 3623 h 1302"/>
                <a:gd name="T64" fmla="*/ 4367 w 2943"/>
                <a:gd name="T65" fmla="*/ 4221 h 1302"/>
                <a:gd name="T66" fmla="*/ 5654 w 2943"/>
                <a:gd name="T67" fmla="*/ 4150 h 1302"/>
                <a:gd name="T68" fmla="*/ 6020 w 2943"/>
                <a:gd name="T69" fmla="*/ 3774 h 1302"/>
                <a:gd name="T70" fmla="*/ 6227 w 2943"/>
                <a:gd name="T71" fmla="*/ 3068 h 1302"/>
                <a:gd name="T72" fmla="*/ 6020 w 2943"/>
                <a:gd name="T73" fmla="*/ 250 h 1302"/>
                <a:gd name="T74" fmla="*/ 6422 w 2943"/>
                <a:gd name="T75" fmla="*/ 494 h 1302"/>
                <a:gd name="T76" fmla="*/ 6343 w 2943"/>
                <a:gd name="T77" fmla="*/ 2472 h 1302"/>
                <a:gd name="T78" fmla="*/ 6489 w 2943"/>
                <a:gd name="T79" fmla="*/ 3652 h 1302"/>
                <a:gd name="T80" fmla="*/ 6914 w 2943"/>
                <a:gd name="T81" fmla="*/ 3938 h 1302"/>
                <a:gd name="T82" fmla="*/ 7768 w 2943"/>
                <a:gd name="T83" fmla="*/ 4083 h 1302"/>
                <a:gd name="T84" fmla="*/ 8067 w 2943"/>
                <a:gd name="T85" fmla="*/ 3252 h 1302"/>
                <a:gd name="T86" fmla="*/ 7736 w 2943"/>
                <a:gd name="T87" fmla="*/ 2437 h 1302"/>
                <a:gd name="T88" fmla="*/ 7625 w 2943"/>
                <a:gd name="T89" fmla="*/ 342 h 1302"/>
                <a:gd name="T90" fmla="*/ 8358 w 2943"/>
                <a:gd name="T91" fmla="*/ 237 h 1302"/>
                <a:gd name="T92" fmla="*/ 9362 w 2943"/>
                <a:gd name="T93" fmla="*/ 212 h 1302"/>
                <a:gd name="T94" fmla="*/ 9712 w 2943"/>
                <a:gd name="T95" fmla="*/ 869 h 1302"/>
                <a:gd name="T96" fmla="*/ 10813 w 2943"/>
                <a:gd name="T97" fmla="*/ 2328 h 1302"/>
                <a:gd name="T98" fmla="*/ 10957 w 2943"/>
                <a:gd name="T99" fmla="*/ 2798 h 1302"/>
                <a:gd name="T100" fmla="*/ 11137 w 2943"/>
                <a:gd name="T101" fmla="*/ 3475 h 1302"/>
                <a:gd name="T102" fmla="*/ 11291 w 2943"/>
                <a:gd name="T103" fmla="*/ 4028 h 1302"/>
                <a:gd name="T104" fmla="*/ 10748 w 2943"/>
                <a:gd name="T105" fmla="*/ 4288 h 1302"/>
                <a:gd name="T106" fmla="*/ 10408 w 2943"/>
                <a:gd name="T107" fmla="*/ 4462 h 1302"/>
                <a:gd name="T108" fmla="*/ 9677 w 2943"/>
                <a:gd name="T109" fmla="*/ 4462 h 1302"/>
                <a:gd name="T110" fmla="*/ 9294 w 2943"/>
                <a:gd name="T111" fmla="*/ 4760 h 1302"/>
                <a:gd name="T112" fmla="*/ 8262 w 2943"/>
                <a:gd name="T113" fmla="*/ 4786 h 1302"/>
                <a:gd name="T114" fmla="*/ 7625 w 2943"/>
                <a:gd name="T115" fmla="*/ 4885 h 1302"/>
                <a:gd name="T116" fmla="*/ 4908 w 2943"/>
                <a:gd name="T117" fmla="*/ 4760 h 13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943"/>
                <a:gd name="T178" fmla="*/ 0 h 1302"/>
                <a:gd name="T179" fmla="*/ 2943 w 2943"/>
                <a:gd name="T180" fmla="*/ 1302 h 13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943" h="1302">
                  <a:moveTo>
                    <a:pt x="1023" y="1302"/>
                  </a:moveTo>
                  <a:lnTo>
                    <a:pt x="1014" y="1302"/>
                  </a:lnTo>
                  <a:lnTo>
                    <a:pt x="1004" y="1302"/>
                  </a:lnTo>
                  <a:lnTo>
                    <a:pt x="995" y="1300"/>
                  </a:lnTo>
                  <a:lnTo>
                    <a:pt x="984" y="1299"/>
                  </a:lnTo>
                  <a:lnTo>
                    <a:pt x="975" y="1299"/>
                  </a:lnTo>
                  <a:lnTo>
                    <a:pt x="965" y="1297"/>
                  </a:lnTo>
                  <a:lnTo>
                    <a:pt x="956" y="1295"/>
                  </a:lnTo>
                  <a:lnTo>
                    <a:pt x="945" y="1295"/>
                  </a:lnTo>
                  <a:lnTo>
                    <a:pt x="933" y="1291"/>
                  </a:lnTo>
                  <a:lnTo>
                    <a:pt x="920" y="1288"/>
                  </a:lnTo>
                  <a:lnTo>
                    <a:pt x="908" y="1283"/>
                  </a:lnTo>
                  <a:lnTo>
                    <a:pt x="893" y="1277"/>
                  </a:lnTo>
                  <a:lnTo>
                    <a:pt x="885" y="1272"/>
                  </a:lnTo>
                  <a:lnTo>
                    <a:pt x="876" y="1267"/>
                  </a:lnTo>
                  <a:lnTo>
                    <a:pt x="868" y="1258"/>
                  </a:lnTo>
                  <a:lnTo>
                    <a:pt x="860" y="1249"/>
                  </a:lnTo>
                  <a:lnTo>
                    <a:pt x="852" y="1243"/>
                  </a:lnTo>
                  <a:lnTo>
                    <a:pt x="845" y="1240"/>
                  </a:lnTo>
                  <a:lnTo>
                    <a:pt x="836" y="1235"/>
                  </a:lnTo>
                  <a:lnTo>
                    <a:pt x="824" y="1231"/>
                  </a:lnTo>
                  <a:lnTo>
                    <a:pt x="788" y="1236"/>
                  </a:lnTo>
                  <a:lnTo>
                    <a:pt x="755" y="1240"/>
                  </a:lnTo>
                  <a:lnTo>
                    <a:pt x="719" y="1245"/>
                  </a:lnTo>
                  <a:lnTo>
                    <a:pt x="684" y="1249"/>
                  </a:lnTo>
                  <a:lnTo>
                    <a:pt x="650" y="1254"/>
                  </a:lnTo>
                  <a:lnTo>
                    <a:pt x="614" y="1258"/>
                  </a:lnTo>
                  <a:lnTo>
                    <a:pt x="579" y="1261"/>
                  </a:lnTo>
                  <a:lnTo>
                    <a:pt x="543" y="1265"/>
                  </a:lnTo>
                  <a:lnTo>
                    <a:pt x="507" y="1268"/>
                  </a:lnTo>
                  <a:lnTo>
                    <a:pt x="472" y="1272"/>
                  </a:lnTo>
                  <a:lnTo>
                    <a:pt x="436" y="1274"/>
                  </a:lnTo>
                  <a:lnTo>
                    <a:pt x="401" y="1277"/>
                  </a:lnTo>
                  <a:lnTo>
                    <a:pt x="365" y="1277"/>
                  </a:lnTo>
                  <a:lnTo>
                    <a:pt x="331" y="1279"/>
                  </a:lnTo>
                  <a:lnTo>
                    <a:pt x="296" y="1279"/>
                  </a:lnTo>
                  <a:lnTo>
                    <a:pt x="260" y="1279"/>
                  </a:lnTo>
                  <a:lnTo>
                    <a:pt x="253" y="1275"/>
                  </a:lnTo>
                  <a:lnTo>
                    <a:pt x="246" y="1270"/>
                  </a:lnTo>
                  <a:lnTo>
                    <a:pt x="235" y="1267"/>
                  </a:lnTo>
                  <a:lnTo>
                    <a:pt x="225" y="1263"/>
                  </a:lnTo>
                  <a:lnTo>
                    <a:pt x="219" y="1240"/>
                  </a:lnTo>
                  <a:lnTo>
                    <a:pt x="223" y="1215"/>
                  </a:lnTo>
                  <a:lnTo>
                    <a:pt x="232" y="1192"/>
                  </a:lnTo>
                  <a:lnTo>
                    <a:pt x="244" y="1167"/>
                  </a:lnTo>
                  <a:lnTo>
                    <a:pt x="253" y="1142"/>
                  </a:lnTo>
                  <a:lnTo>
                    <a:pt x="260" y="1117"/>
                  </a:lnTo>
                  <a:lnTo>
                    <a:pt x="258" y="1090"/>
                  </a:lnTo>
                  <a:lnTo>
                    <a:pt x="246" y="1064"/>
                  </a:lnTo>
                  <a:lnTo>
                    <a:pt x="237" y="1055"/>
                  </a:lnTo>
                  <a:lnTo>
                    <a:pt x="226" y="1051"/>
                  </a:lnTo>
                  <a:lnTo>
                    <a:pt x="216" y="1046"/>
                  </a:lnTo>
                  <a:lnTo>
                    <a:pt x="205" y="1041"/>
                  </a:lnTo>
                  <a:lnTo>
                    <a:pt x="194" y="1035"/>
                  </a:lnTo>
                  <a:lnTo>
                    <a:pt x="198" y="1025"/>
                  </a:lnTo>
                  <a:lnTo>
                    <a:pt x="203" y="1012"/>
                  </a:lnTo>
                  <a:lnTo>
                    <a:pt x="209" y="1001"/>
                  </a:lnTo>
                  <a:lnTo>
                    <a:pt x="214" y="985"/>
                  </a:lnTo>
                  <a:lnTo>
                    <a:pt x="216" y="977"/>
                  </a:lnTo>
                  <a:lnTo>
                    <a:pt x="216" y="964"/>
                  </a:lnTo>
                  <a:lnTo>
                    <a:pt x="214" y="953"/>
                  </a:lnTo>
                  <a:lnTo>
                    <a:pt x="207" y="944"/>
                  </a:lnTo>
                  <a:lnTo>
                    <a:pt x="187" y="937"/>
                  </a:lnTo>
                  <a:lnTo>
                    <a:pt x="166" y="934"/>
                  </a:lnTo>
                  <a:lnTo>
                    <a:pt x="145" y="930"/>
                  </a:lnTo>
                  <a:lnTo>
                    <a:pt x="125" y="928"/>
                  </a:lnTo>
                  <a:lnTo>
                    <a:pt x="104" y="927"/>
                  </a:lnTo>
                  <a:lnTo>
                    <a:pt x="82" y="927"/>
                  </a:lnTo>
                  <a:lnTo>
                    <a:pt x="61" y="925"/>
                  </a:lnTo>
                  <a:lnTo>
                    <a:pt x="41" y="921"/>
                  </a:lnTo>
                  <a:lnTo>
                    <a:pt x="32" y="916"/>
                  </a:lnTo>
                  <a:lnTo>
                    <a:pt x="20" y="914"/>
                  </a:lnTo>
                  <a:lnTo>
                    <a:pt x="8" y="909"/>
                  </a:lnTo>
                  <a:lnTo>
                    <a:pt x="0" y="898"/>
                  </a:lnTo>
                  <a:lnTo>
                    <a:pt x="4" y="888"/>
                  </a:lnTo>
                  <a:lnTo>
                    <a:pt x="8" y="880"/>
                  </a:lnTo>
                  <a:lnTo>
                    <a:pt x="11" y="872"/>
                  </a:lnTo>
                  <a:lnTo>
                    <a:pt x="18" y="863"/>
                  </a:lnTo>
                  <a:lnTo>
                    <a:pt x="38" y="841"/>
                  </a:lnTo>
                  <a:lnTo>
                    <a:pt x="56" y="818"/>
                  </a:lnTo>
                  <a:lnTo>
                    <a:pt x="73" y="795"/>
                  </a:lnTo>
                  <a:lnTo>
                    <a:pt x="89" y="770"/>
                  </a:lnTo>
                  <a:lnTo>
                    <a:pt x="105" y="747"/>
                  </a:lnTo>
                  <a:lnTo>
                    <a:pt x="121" y="722"/>
                  </a:lnTo>
                  <a:lnTo>
                    <a:pt x="139" y="699"/>
                  </a:lnTo>
                  <a:lnTo>
                    <a:pt x="157" y="674"/>
                  </a:lnTo>
                  <a:lnTo>
                    <a:pt x="157" y="656"/>
                  </a:lnTo>
                  <a:lnTo>
                    <a:pt x="150" y="638"/>
                  </a:lnTo>
                  <a:lnTo>
                    <a:pt x="146" y="633"/>
                  </a:lnTo>
                  <a:lnTo>
                    <a:pt x="143" y="626"/>
                  </a:lnTo>
                  <a:lnTo>
                    <a:pt x="137" y="621"/>
                  </a:lnTo>
                  <a:lnTo>
                    <a:pt x="130" y="613"/>
                  </a:lnTo>
                  <a:lnTo>
                    <a:pt x="123" y="610"/>
                  </a:lnTo>
                  <a:lnTo>
                    <a:pt x="114" y="608"/>
                  </a:lnTo>
                  <a:lnTo>
                    <a:pt x="105" y="605"/>
                  </a:lnTo>
                  <a:lnTo>
                    <a:pt x="95" y="599"/>
                  </a:lnTo>
                  <a:lnTo>
                    <a:pt x="88" y="590"/>
                  </a:lnTo>
                  <a:lnTo>
                    <a:pt x="97" y="587"/>
                  </a:lnTo>
                  <a:lnTo>
                    <a:pt x="107" y="583"/>
                  </a:lnTo>
                  <a:lnTo>
                    <a:pt x="116" y="580"/>
                  </a:lnTo>
                  <a:lnTo>
                    <a:pt x="127" y="576"/>
                  </a:lnTo>
                  <a:lnTo>
                    <a:pt x="136" y="571"/>
                  </a:lnTo>
                  <a:lnTo>
                    <a:pt x="146" y="567"/>
                  </a:lnTo>
                  <a:lnTo>
                    <a:pt x="155" y="562"/>
                  </a:lnTo>
                  <a:lnTo>
                    <a:pt x="166" y="557"/>
                  </a:lnTo>
                  <a:lnTo>
                    <a:pt x="173" y="549"/>
                  </a:lnTo>
                  <a:lnTo>
                    <a:pt x="182" y="544"/>
                  </a:lnTo>
                  <a:lnTo>
                    <a:pt x="189" y="537"/>
                  </a:lnTo>
                  <a:lnTo>
                    <a:pt x="194" y="525"/>
                  </a:lnTo>
                  <a:lnTo>
                    <a:pt x="182" y="519"/>
                  </a:lnTo>
                  <a:lnTo>
                    <a:pt x="173" y="523"/>
                  </a:lnTo>
                  <a:lnTo>
                    <a:pt x="166" y="530"/>
                  </a:lnTo>
                  <a:lnTo>
                    <a:pt x="157" y="537"/>
                  </a:lnTo>
                  <a:lnTo>
                    <a:pt x="148" y="546"/>
                  </a:lnTo>
                  <a:lnTo>
                    <a:pt x="139" y="553"/>
                  </a:lnTo>
                  <a:lnTo>
                    <a:pt x="129" y="557"/>
                  </a:lnTo>
                  <a:lnTo>
                    <a:pt x="116" y="558"/>
                  </a:lnTo>
                  <a:lnTo>
                    <a:pt x="105" y="562"/>
                  </a:lnTo>
                  <a:lnTo>
                    <a:pt x="102" y="553"/>
                  </a:lnTo>
                  <a:lnTo>
                    <a:pt x="97" y="546"/>
                  </a:lnTo>
                  <a:lnTo>
                    <a:pt x="89" y="539"/>
                  </a:lnTo>
                  <a:lnTo>
                    <a:pt x="84" y="532"/>
                  </a:lnTo>
                  <a:lnTo>
                    <a:pt x="77" y="525"/>
                  </a:lnTo>
                  <a:lnTo>
                    <a:pt x="68" y="519"/>
                  </a:lnTo>
                  <a:lnTo>
                    <a:pt x="61" y="512"/>
                  </a:lnTo>
                  <a:lnTo>
                    <a:pt x="52" y="505"/>
                  </a:lnTo>
                  <a:lnTo>
                    <a:pt x="50" y="498"/>
                  </a:lnTo>
                  <a:lnTo>
                    <a:pt x="57" y="473"/>
                  </a:lnTo>
                  <a:lnTo>
                    <a:pt x="66" y="452"/>
                  </a:lnTo>
                  <a:lnTo>
                    <a:pt x="77" y="430"/>
                  </a:lnTo>
                  <a:lnTo>
                    <a:pt x="86" y="411"/>
                  </a:lnTo>
                  <a:lnTo>
                    <a:pt x="98" y="391"/>
                  </a:lnTo>
                  <a:lnTo>
                    <a:pt x="111" y="371"/>
                  </a:lnTo>
                  <a:lnTo>
                    <a:pt x="123" y="352"/>
                  </a:lnTo>
                  <a:lnTo>
                    <a:pt x="137" y="332"/>
                  </a:lnTo>
                  <a:lnTo>
                    <a:pt x="145" y="316"/>
                  </a:lnTo>
                  <a:lnTo>
                    <a:pt x="153" y="302"/>
                  </a:lnTo>
                  <a:lnTo>
                    <a:pt x="164" y="286"/>
                  </a:lnTo>
                  <a:lnTo>
                    <a:pt x="175" y="272"/>
                  </a:lnTo>
                  <a:lnTo>
                    <a:pt x="185" y="258"/>
                  </a:lnTo>
                  <a:lnTo>
                    <a:pt x="196" y="242"/>
                  </a:lnTo>
                  <a:lnTo>
                    <a:pt x="209" y="227"/>
                  </a:lnTo>
                  <a:lnTo>
                    <a:pt x="221" y="211"/>
                  </a:lnTo>
                  <a:lnTo>
                    <a:pt x="244" y="208"/>
                  </a:lnTo>
                  <a:lnTo>
                    <a:pt x="267" y="202"/>
                  </a:lnTo>
                  <a:lnTo>
                    <a:pt x="290" y="197"/>
                  </a:lnTo>
                  <a:lnTo>
                    <a:pt x="314" y="192"/>
                  </a:lnTo>
                  <a:lnTo>
                    <a:pt x="335" y="183"/>
                  </a:lnTo>
                  <a:lnTo>
                    <a:pt x="356" y="174"/>
                  </a:lnTo>
                  <a:lnTo>
                    <a:pt x="376" y="163"/>
                  </a:lnTo>
                  <a:lnTo>
                    <a:pt x="394" y="151"/>
                  </a:lnTo>
                  <a:lnTo>
                    <a:pt x="388" y="137"/>
                  </a:lnTo>
                  <a:lnTo>
                    <a:pt x="370" y="144"/>
                  </a:lnTo>
                  <a:lnTo>
                    <a:pt x="354" y="151"/>
                  </a:lnTo>
                  <a:lnTo>
                    <a:pt x="337" y="160"/>
                  </a:lnTo>
                  <a:lnTo>
                    <a:pt x="319" y="167"/>
                  </a:lnTo>
                  <a:lnTo>
                    <a:pt x="299" y="176"/>
                  </a:lnTo>
                  <a:lnTo>
                    <a:pt x="282" y="183"/>
                  </a:lnTo>
                  <a:lnTo>
                    <a:pt x="262" y="190"/>
                  </a:lnTo>
                  <a:lnTo>
                    <a:pt x="241" y="194"/>
                  </a:lnTo>
                  <a:lnTo>
                    <a:pt x="241" y="181"/>
                  </a:lnTo>
                  <a:lnTo>
                    <a:pt x="249" y="170"/>
                  </a:lnTo>
                  <a:lnTo>
                    <a:pt x="258" y="158"/>
                  </a:lnTo>
                  <a:lnTo>
                    <a:pt x="267" y="145"/>
                  </a:lnTo>
                  <a:lnTo>
                    <a:pt x="274" y="133"/>
                  </a:lnTo>
                  <a:lnTo>
                    <a:pt x="283" y="121"/>
                  </a:lnTo>
                  <a:lnTo>
                    <a:pt x="292" y="106"/>
                  </a:lnTo>
                  <a:lnTo>
                    <a:pt x="299" y="94"/>
                  </a:lnTo>
                  <a:lnTo>
                    <a:pt x="308" y="80"/>
                  </a:lnTo>
                  <a:lnTo>
                    <a:pt x="322" y="76"/>
                  </a:lnTo>
                  <a:lnTo>
                    <a:pt x="337" y="76"/>
                  </a:lnTo>
                  <a:lnTo>
                    <a:pt x="353" y="76"/>
                  </a:lnTo>
                  <a:lnTo>
                    <a:pt x="367" y="76"/>
                  </a:lnTo>
                  <a:lnTo>
                    <a:pt x="383" y="78"/>
                  </a:lnTo>
                  <a:lnTo>
                    <a:pt x="397" y="80"/>
                  </a:lnTo>
                  <a:lnTo>
                    <a:pt x="413" y="80"/>
                  </a:lnTo>
                  <a:lnTo>
                    <a:pt x="427" y="80"/>
                  </a:lnTo>
                  <a:lnTo>
                    <a:pt x="431" y="92"/>
                  </a:lnTo>
                  <a:lnTo>
                    <a:pt x="433" y="261"/>
                  </a:lnTo>
                  <a:lnTo>
                    <a:pt x="433" y="423"/>
                  </a:lnTo>
                  <a:lnTo>
                    <a:pt x="433" y="581"/>
                  </a:lnTo>
                  <a:lnTo>
                    <a:pt x="427" y="738"/>
                  </a:lnTo>
                  <a:lnTo>
                    <a:pt x="424" y="729"/>
                  </a:lnTo>
                  <a:lnTo>
                    <a:pt x="418" y="717"/>
                  </a:lnTo>
                  <a:lnTo>
                    <a:pt x="413" y="706"/>
                  </a:lnTo>
                  <a:lnTo>
                    <a:pt x="402" y="695"/>
                  </a:lnTo>
                  <a:lnTo>
                    <a:pt x="388" y="711"/>
                  </a:lnTo>
                  <a:lnTo>
                    <a:pt x="399" y="731"/>
                  </a:lnTo>
                  <a:lnTo>
                    <a:pt x="410" y="751"/>
                  </a:lnTo>
                  <a:lnTo>
                    <a:pt x="418" y="772"/>
                  </a:lnTo>
                  <a:lnTo>
                    <a:pt x="427" y="797"/>
                  </a:lnTo>
                  <a:lnTo>
                    <a:pt x="427" y="861"/>
                  </a:lnTo>
                  <a:lnTo>
                    <a:pt x="426" y="925"/>
                  </a:lnTo>
                  <a:lnTo>
                    <a:pt x="426" y="989"/>
                  </a:lnTo>
                  <a:lnTo>
                    <a:pt x="424" y="1055"/>
                  </a:lnTo>
                  <a:lnTo>
                    <a:pt x="413" y="1062"/>
                  </a:lnTo>
                  <a:lnTo>
                    <a:pt x="402" y="1067"/>
                  </a:lnTo>
                  <a:lnTo>
                    <a:pt x="392" y="1073"/>
                  </a:lnTo>
                  <a:lnTo>
                    <a:pt x="379" y="1076"/>
                  </a:lnTo>
                  <a:lnTo>
                    <a:pt x="365" y="1080"/>
                  </a:lnTo>
                  <a:lnTo>
                    <a:pt x="353" y="1083"/>
                  </a:lnTo>
                  <a:lnTo>
                    <a:pt x="338" y="1089"/>
                  </a:lnTo>
                  <a:lnTo>
                    <a:pt x="324" y="1094"/>
                  </a:lnTo>
                  <a:lnTo>
                    <a:pt x="326" y="1103"/>
                  </a:lnTo>
                  <a:lnTo>
                    <a:pt x="338" y="1105"/>
                  </a:lnTo>
                  <a:lnTo>
                    <a:pt x="351" y="1103"/>
                  </a:lnTo>
                  <a:lnTo>
                    <a:pt x="363" y="1099"/>
                  </a:lnTo>
                  <a:lnTo>
                    <a:pt x="376" y="1096"/>
                  </a:lnTo>
                  <a:lnTo>
                    <a:pt x="388" y="1094"/>
                  </a:lnTo>
                  <a:lnTo>
                    <a:pt x="401" y="1090"/>
                  </a:lnTo>
                  <a:lnTo>
                    <a:pt x="413" y="1089"/>
                  </a:lnTo>
                  <a:lnTo>
                    <a:pt x="426" y="1090"/>
                  </a:lnTo>
                  <a:lnTo>
                    <a:pt x="434" y="1106"/>
                  </a:lnTo>
                  <a:lnTo>
                    <a:pt x="440" y="1117"/>
                  </a:lnTo>
                  <a:lnTo>
                    <a:pt x="449" y="1126"/>
                  </a:lnTo>
                  <a:lnTo>
                    <a:pt x="459" y="1137"/>
                  </a:lnTo>
                  <a:lnTo>
                    <a:pt x="472" y="1147"/>
                  </a:lnTo>
                  <a:lnTo>
                    <a:pt x="477" y="1147"/>
                  </a:lnTo>
                  <a:lnTo>
                    <a:pt x="483" y="1151"/>
                  </a:lnTo>
                  <a:lnTo>
                    <a:pt x="490" y="1153"/>
                  </a:lnTo>
                  <a:lnTo>
                    <a:pt x="497" y="1156"/>
                  </a:lnTo>
                  <a:lnTo>
                    <a:pt x="525" y="1156"/>
                  </a:lnTo>
                  <a:lnTo>
                    <a:pt x="541" y="1151"/>
                  </a:lnTo>
                  <a:lnTo>
                    <a:pt x="554" y="1142"/>
                  </a:lnTo>
                  <a:lnTo>
                    <a:pt x="563" y="1130"/>
                  </a:lnTo>
                  <a:lnTo>
                    <a:pt x="571" y="1115"/>
                  </a:lnTo>
                  <a:lnTo>
                    <a:pt x="582" y="1103"/>
                  </a:lnTo>
                  <a:lnTo>
                    <a:pt x="579" y="1076"/>
                  </a:lnTo>
                  <a:lnTo>
                    <a:pt x="579" y="1049"/>
                  </a:lnTo>
                  <a:lnTo>
                    <a:pt x="580" y="1021"/>
                  </a:lnTo>
                  <a:lnTo>
                    <a:pt x="579" y="993"/>
                  </a:lnTo>
                  <a:lnTo>
                    <a:pt x="586" y="985"/>
                  </a:lnTo>
                  <a:lnTo>
                    <a:pt x="596" y="980"/>
                  </a:lnTo>
                  <a:lnTo>
                    <a:pt x="607" y="975"/>
                  </a:lnTo>
                  <a:lnTo>
                    <a:pt x="616" y="968"/>
                  </a:lnTo>
                  <a:lnTo>
                    <a:pt x="612" y="957"/>
                  </a:lnTo>
                  <a:lnTo>
                    <a:pt x="603" y="957"/>
                  </a:lnTo>
                  <a:lnTo>
                    <a:pt x="593" y="962"/>
                  </a:lnTo>
                  <a:lnTo>
                    <a:pt x="584" y="968"/>
                  </a:lnTo>
                  <a:lnTo>
                    <a:pt x="579" y="955"/>
                  </a:lnTo>
                  <a:lnTo>
                    <a:pt x="579" y="937"/>
                  </a:lnTo>
                  <a:lnTo>
                    <a:pt x="580" y="920"/>
                  </a:lnTo>
                  <a:lnTo>
                    <a:pt x="579" y="902"/>
                  </a:lnTo>
                  <a:lnTo>
                    <a:pt x="591" y="895"/>
                  </a:lnTo>
                  <a:lnTo>
                    <a:pt x="602" y="886"/>
                  </a:lnTo>
                  <a:lnTo>
                    <a:pt x="614" y="879"/>
                  </a:lnTo>
                  <a:lnTo>
                    <a:pt x="627" y="873"/>
                  </a:lnTo>
                  <a:lnTo>
                    <a:pt x="634" y="868"/>
                  </a:lnTo>
                  <a:lnTo>
                    <a:pt x="639" y="864"/>
                  </a:lnTo>
                  <a:lnTo>
                    <a:pt x="646" y="859"/>
                  </a:lnTo>
                  <a:lnTo>
                    <a:pt x="653" y="854"/>
                  </a:lnTo>
                  <a:lnTo>
                    <a:pt x="648" y="838"/>
                  </a:lnTo>
                  <a:lnTo>
                    <a:pt x="639" y="839"/>
                  </a:lnTo>
                  <a:lnTo>
                    <a:pt x="630" y="845"/>
                  </a:lnTo>
                  <a:lnTo>
                    <a:pt x="623" y="848"/>
                  </a:lnTo>
                  <a:lnTo>
                    <a:pt x="618" y="854"/>
                  </a:lnTo>
                  <a:lnTo>
                    <a:pt x="611" y="859"/>
                  </a:lnTo>
                  <a:lnTo>
                    <a:pt x="603" y="864"/>
                  </a:lnTo>
                  <a:lnTo>
                    <a:pt x="595" y="870"/>
                  </a:lnTo>
                  <a:lnTo>
                    <a:pt x="586" y="873"/>
                  </a:lnTo>
                  <a:lnTo>
                    <a:pt x="579" y="864"/>
                  </a:lnTo>
                  <a:lnTo>
                    <a:pt x="579" y="848"/>
                  </a:lnTo>
                  <a:lnTo>
                    <a:pt x="580" y="832"/>
                  </a:lnTo>
                  <a:lnTo>
                    <a:pt x="579" y="818"/>
                  </a:lnTo>
                  <a:lnTo>
                    <a:pt x="596" y="809"/>
                  </a:lnTo>
                  <a:lnTo>
                    <a:pt x="609" y="806"/>
                  </a:lnTo>
                  <a:lnTo>
                    <a:pt x="621" y="800"/>
                  </a:lnTo>
                  <a:lnTo>
                    <a:pt x="632" y="797"/>
                  </a:lnTo>
                  <a:lnTo>
                    <a:pt x="643" y="790"/>
                  </a:lnTo>
                  <a:lnTo>
                    <a:pt x="653" y="784"/>
                  </a:lnTo>
                  <a:lnTo>
                    <a:pt x="664" y="777"/>
                  </a:lnTo>
                  <a:lnTo>
                    <a:pt x="673" y="772"/>
                  </a:lnTo>
                  <a:lnTo>
                    <a:pt x="684" y="765"/>
                  </a:lnTo>
                  <a:lnTo>
                    <a:pt x="676" y="745"/>
                  </a:lnTo>
                  <a:lnTo>
                    <a:pt x="664" y="751"/>
                  </a:lnTo>
                  <a:lnTo>
                    <a:pt x="653" y="758"/>
                  </a:lnTo>
                  <a:lnTo>
                    <a:pt x="643" y="767"/>
                  </a:lnTo>
                  <a:lnTo>
                    <a:pt x="630" y="774"/>
                  </a:lnTo>
                  <a:lnTo>
                    <a:pt x="619" y="781"/>
                  </a:lnTo>
                  <a:lnTo>
                    <a:pt x="607" y="786"/>
                  </a:lnTo>
                  <a:lnTo>
                    <a:pt x="593" y="790"/>
                  </a:lnTo>
                  <a:lnTo>
                    <a:pt x="579" y="791"/>
                  </a:lnTo>
                  <a:lnTo>
                    <a:pt x="579" y="624"/>
                  </a:lnTo>
                  <a:lnTo>
                    <a:pt x="579" y="453"/>
                  </a:lnTo>
                  <a:lnTo>
                    <a:pt x="579" y="284"/>
                  </a:lnTo>
                  <a:lnTo>
                    <a:pt x="582" y="117"/>
                  </a:lnTo>
                  <a:lnTo>
                    <a:pt x="584" y="72"/>
                  </a:lnTo>
                  <a:lnTo>
                    <a:pt x="605" y="71"/>
                  </a:lnTo>
                  <a:lnTo>
                    <a:pt x="627" y="72"/>
                  </a:lnTo>
                  <a:lnTo>
                    <a:pt x="648" y="74"/>
                  </a:lnTo>
                  <a:lnTo>
                    <a:pt x="669" y="80"/>
                  </a:lnTo>
                  <a:lnTo>
                    <a:pt x="691" y="85"/>
                  </a:lnTo>
                  <a:lnTo>
                    <a:pt x="710" y="94"/>
                  </a:lnTo>
                  <a:lnTo>
                    <a:pt x="732" y="103"/>
                  </a:lnTo>
                  <a:lnTo>
                    <a:pt x="749" y="113"/>
                  </a:lnTo>
                  <a:lnTo>
                    <a:pt x="776" y="119"/>
                  </a:lnTo>
                  <a:lnTo>
                    <a:pt x="804" y="122"/>
                  </a:lnTo>
                  <a:lnTo>
                    <a:pt x="831" y="124"/>
                  </a:lnTo>
                  <a:lnTo>
                    <a:pt x="858" y="124"/>
                  </a:lnTo>
                  <a:lnTo>
                    <a:pt x="886" y="121"/>
                  </a:lnTo>
                  <a:lnTo>
                    <a:pt x="913" y="117"/>
                  </a:lnTo>
                  <a:lnTo>
                    <a:pt x="940" y="110"/>
                  </a:lnTo>
                  <a:lnTo>
                    <a:pt x="966" y="103"/>
                  </a:lnTo>
                  <a:lnTo>
                    <a:pt x="991" y="94"/>
                  </a:lnTo>
                  <a:lnTo>
                    <a:pt x="1018" y="85"/>
                  </a:lnTo>
                  <a:lnTo>
                    <a:pt x="1043" y="74"/>
                  </a:lnTo>
                  <a:lnTo>
                    <a:pt x="1066" y="62"/>
                  </a:lnTo>
                  <a:lnTo>
                    <a:pt x="1091" y="49"/>
                  </a:lnTo>
                  <a:lnTo>
                    <a:pt x="1114" y="35"/>
                  </a:lnTo>
                  <a:lnTo>
                    <a:pt x="1135" y="23"/>
                  </a:lnTo>
                  <a:lnTo>
                    <a:pt x="1157" y="8"/>
                  </a:lnTo>
                  <a:lnTo>
                    <a:pt x="1166" y="8"/>
                  </a:lnTo>
                  <a:lnTo>
                    <a:pt x="1176" y="10"/>
                  </a:lnTo>
                  <a:lnTo>
                    <a:pt x="1187" y="12"/>
                  </a:lnTo>
                  <a:lnTo>
                    <a:pt x="1198" y="14"/>
                  </a:lnTo>
                  <a:lnTo>
                    <a:pt x="1208" y="16"/>
                  </a:lnTo>
                  <a:lnTo>
                    <a:pt x="1217" y="19"/>
                  </a:lnTo>
                  <a:lnTo>
                    <a:pt x="1228" y="24"/>
                  </a:lnTo>
                  <a:lnTo>
                    <a:pt x="1237" y="28"/>
                  </a:lnTo>
                  <a:lnTo>
                    <a:pt x="1238" y="69"/>
                  </a:lnTo>
                  <a:lnTo>
                    <a:pt x="1242" y="110"/>
                  </a:lnTo>
                  <a:lnTo>
                    <a:pt x="1246" y="153"/>
                  </a:lnTo>
                  <a:lnTo>
                    <a:pt x="1246" y="194"/>
                  </a:lnTo>
                  <a:lnTo>
                    <a:pt x="1222" y="208"/>
                  </a:lnTo>
                  <a:lnTo>
                    <a:pt x="1219" y="211"/>
                  </a:lnTo>
                  <a:lnTo>
                    <a:pt x="1215" y="217"/>
                  </a:lnTo>
                  <a:lnTo>
                    <a:pt x="1212" y="222"/>
                  </a:lnTo>
                  <a:lnTo>
                    <a:pt x="1208" y="231"/>
                  </a:lnTo>
                  <a:lnTo>
                    <a:pt x="1212" y="274"/>
                  </a:lnTo>
                  <a:lnTo>
                    <a:pt x="1222" y="316"/>
                  </a:lnTo>
                  <a:lnTo>
                    <a:pt x="1233" y="359"/>
                  </a:lnTo>
                  <a:lnTo>
                    <a:pt x="1237" y="403"/>
                  </a:lnTo>
                  <a:lnTo>
                    <a:pt x="1226" y="396"/>
                  </a:lnTo>
                  <a:lnTo>
                    <a:pt x="1221" y="387"/>
                  </a:lnTo>
                  <a:lnTo>
                    <a:pt x="1214" y="379"/>
                  </a:lnTo>
                  <a:lnTo>
                    <a:pt x="1203" y="373"/>
                  </a:lnTo>
                  <a:lnTo>
                    <a:pt x="1198" y="379"/>
                  </a:lnTo>
                  <a:lnTo>
                    <a:pt x="1198" y="396"/>
                  </a:lnTo>
                  <a:lnTo>
                    <a:pt x="1208" y="407"/>
                  </a:lnTo>
                  <a:lnTo>
                    <a:pt x="1217" y="421"/>
                  </a:lnTo>
                  <a:lnTo>
                    <a:pt x="1228" y="434"/>
                  </a:lnTo>
                  <a:lnTo>
                    <a:pt x="1240" y="448"/>
                  </a:lnTo>
                  <a:lnTo>
                    <a:pt x="1251" y="500"/>
                  </a:lnTo>
                  <a:lnTo>
                    <a:pt x="1260" y="555"/>
                  </a:lnTo>
                  <a:lnTo>
                    <a:pt x="1263" y="610"/>
                  </a:lnTo>
                  <a:lnTo>
                    <a:pt x="1265" y="663"/>
                  </a:lnTo>
                  <a:lnTo>
                    <a:pt x="1258" y="667"/>
                  </a:lnTo>
                  <a:lnTo>
                    <a:pt x="1251" y="670"/>
                  </a:lnTo>
                  <a:lnTo>
                    <a:pt x="1242" y="676"/>
                  </a:lnTo>
                  <a:lnTo>
                    <a:pt x="1235" y="681"/>
                  </a:lnTo>
                  <a:lnTo>
                    <a:pt x="1217" y="676"/>
                  </a:lnTo>
                  <a:lnTo>
                    <a:pt x="1205" y="660"/>
                  </a:lnTo>
                  <a:lnTo>
                    <a:pt x="1194" y="646"/>
                  </a:lnTo>
                  <a:lnTo>
                    <a:pt x="1183" y="629"/>
                  </a:lnTo>
                  <a:lnTo>
                    <a:pt x="1173" y="612"/>
                  </a:lnTo>
                  <a:lnTo>
                    <a:pt x="1162" y="596"/>
                  </a:lnTo>
                  <a:lnTo>
                    <a:pt x="1151" y="581"/>
                  </a:lnTo>
                  <a:lnTo>
                    <a:pt x="1137" y="567"/>
                  </a:lnTo>
                  <a:lnTo>
                    <a:pt x="1121" y="553"/>
                  </a:lnTo>
                  <a:lnTo>
                    <a:pt x="1112" y="565"/>
                  </a:lnTo>
                  <a:lnTo>
                    <a:pt x="1116" y="574"/>
                  </a:lnTo>
                  <a:lnTo>
                    <a:pt x="1128" y="590"/>
                  </a:lnTo>
                  <a:lnTo>
                    <a:pt x="1139" y="606"/>
                  </a:lnTo>
                  <a:lnTo>
                    <a:pt x="1151" y="624"/>
                  </a:lnTo>
                  <a:lnTo>
                    <a:pt x="1164" y="640"/>
                  </a:lnTo>
                  <a:lnTo>
                    <a:pt x="1176" y="658"/>
                  </a:lnTo>
                  <a:lnTo>
                    <a:pt x="1190" y="676"/>
                  </a:lnTo>
                  <a:lnTo>
                    <a:pt x="1205" y="694"/>
                  </a:lnTo>
                  <a:lnTo>
                    <a:pt x="1221" y="711"/>
                  </a:lnTo>
                  <a:lnTo>
                    <a:pt x="1217" y="734"/>
                  </a:lnTo>
                  <a:lnTo>
                    <a:pt x="1215" y="758"/>
                  </a:lnTo>
                  <a:lnTo>
                    <a:pt x="1214" y="781"/>
                  </a:lnTo>
                  <a:lnTo>
                    <a:pt x="1214" y="806"/>
                  </a:lnTo>
                  <a:lnTo>
                    <a:pt x="1219" y="823"/>
                  </a:lnTo>
                  <a:lnTo>
                    <a:pt x="1226" y="841"/>
                  </a:lnTo>
                  <a:lnTo>
                    <a:pt x="1231" y="859"/>
                  </a:lnTo>
                  <a:lnTo>
                    <a:pt x="1235" y="875"/>
                  </a:lnTo>
                  <a:lnTo>
                    <a:pt x="1230" y="888"/>
                  </a:lnTo>
                  <a:lnTo>
                    <a:pt x="1226" y="902"/>
                  </a:lnTo>
                  <a:lnTo>
                    <a:pt x="1221" y="916"/>
                  </a:lnTo>
                  <a:lnTo>
                    <a:pt x="1214" y="928"/>
                  </a:lnTo>
                  <a:lnTo>
                    <a:pt x="1205" y="932"/>
                  </a:lnTo>
                  <a:lnTo>
                    <a:pt x="1196" y="937"/>
                  </a:lnTo>
                  <a:lnTo>
                    <a:pt x="1187" y="941"/>
                  </a:lnTo>
                  <a:lnTo>
                    <a:pt x="1176" y="946"/>
                  </a:lnTo>
                  <a:lnTo>
                    <a:pt x="1167" y="952"/>
                  </a:lnTo>
                  <a:lnTo>
                    <a:pt x="1157" y="957"/>
                  </a:lnTo>
                  <a:lnTo>
                    <a:pt x="1146" y="962"/>
                  </a:lnTo>
                  <a:lnTo>
                    <a:pt x="1135" y="968"/>
                  </a:lnTo>
                  <a:lnTo>
                    <a:pt x="1130" y="973"/>
                  </a:lnTo>
                  <a:lnTo>
                    <a:pt x="1126" y="980"/>
                  </a:lnTo>
                  <a:lnTo>
                    <a:pt x="1121" y="985"/>
                  </a:lnTo>
                  <a:lnTo>
                    <a:pt x="1116" y="993"/>
                  </a:lnTo>
                  <a:lnTo>
                    <a:pt x="1116" y="1026"/>
                  </a:lnTo>
                  <a:lnTo>
                    <a:pt x="1121" y="1062"/>
                  </a:lnTo>
                  <a:lnTo>
                    <a:pt x="1132" y="1096"/>
                  </a:lnTo>
                  <a:lnTo>
                    <a:pt x="1153" y="1124"/>
                  </a:lnTo>
                  <a:lnTo>
                    <a:pt x="1185" y="1137"/>
                  </a:lnTo>
                  <a:lnTo>
                    <a:pt x="1221" y="1144"/>
                  </a:lnTo>
                  <a:lnTo>
                    <a:pt x="1256" y="1147"/>
                  </a:lnTo>
                  <a:lnTo>
                    <a:pt x="1292" y="1146"/>
                  </a:lnTo>
                  <a:lnTo>
                    <a:pt x="1327" y="1140"/>
                  </a:lnTo>
                  <a:lnTo>
                    <a:pt x="1363" y="1131"/>
                  </a:lnTo>
                  <a:lnTo>
                    <a:pt x="1399" y="1119"/>
                  </a:lnTo>
                  <a:lnTo>
                    <a:pt x="1431" y="1103"/>
                  </a:lnTo>
                  <a:lnTo>
                    <a:pt x="1445" y="1098"/>
                  </a:lnTo>
                  <a:lnTo>
                    <a:pt x="1457" y="1089"/>
                  </a:lnTo>
                  <a:lnTo>
                    <a:pt x="1466" y="1078"/>
                  </a:lnTo>
                  <a:lnTo>
                    <a:pt x="1475" y="1067"/>
                  </a:lnTo>
                  <a:lnTo>
                    <a:pt x="1482" y="1053"/>
                  </a:lnTo>
                  <a:lnTo>
                    <a:pt x="1488" y="1039"/>
                  </a:lnTo>
                  <a:lnTo>
                    <a:pt x="1493" y="1023"/>
                  </a:lnTo>
                  <a:lnTo>
                    <a:pt x="1498" y="1005"/>
                  </a:lnTo>
                  <a:lnTo>
                    <a:pt x="1504" y="998"/>
                  </a:lnTo>
                  <a:lnTo>
                    <a:pt x="1514" y="996"/>
                  </a:lnTo>
                  <a:lnTo>
                    <a:pt x="1525" y="993"/>
                  </a:lnTo>
                  <a:lnTo>
                    <a:pt x="1537" y="991"/>
                  </a:lnTo>
                  <a:lnTo>
                    <a:pt x="1548" y="989"/>
                  </a:lnTo>
                  <a:lnTo>
                    <a:pt x="1553" y="984"/>
                  </a:lnTo>
                  <a:lnTo>
                    <a:pt x="1560" y="980"/>
                  </a:lnTo>
                  <a:lnTo>
                    <a:pt x="1566" y="975"/>
                  </a:lnTo>
                  <a:lnTo>
                    <a:pt x="1573" y="968"/>
                  </a:lnTo>
                  <a:lnTo>
                    <a:pt x="1576" y="952"/>
                  </a:lnTo>
                  <a:lnTo>
                    <a:pt x="1578" y="936"/>
                  </a:lnTo>
                  <a:lnTo>
                    <a:pt x="1580" y="920"/>
                  </a:lnTo>
                  <a:lnTo>
                    <a:pt x="1587" y="902"/>
                  </a:lnTo>
                  <a:lnTo>
                    <a:pt x="1596" y="898"/>
                  </a:lnTo>
                  <a:lnTo>
                    <a:pt x="1601" y="893"/>
                  </a:lnTo>
                  <a:lnTo>
                    <a:pt x="1608" y="870"/>
                  </a:lnTo>
                  <a:lnTo>
                    <a:pt x="1610" y="845"/>
                  </a:lnTo>
                  <a:lnTo>
                    <a:pt x="1608" y="822"/>
                  </a:lnTo>
                  <a:lnTo>
                    <a:pt x="1614" y="797"/>
                  </a:lnTo>
                  <a:lnTo>
                    <a:pt x="1614" y="770"/>
                  </a:lnTo>
                  <a:lnTo>
                    <a:pt x="1610" y="747"/>
                  </a:lnTo>
                  <a:lnTo>
                    <a:pt x="1605" y="729"/>
                  </a:lnTo>
                  <a:lnTo>
                    <a:pt x="1594" y="715"/>
                  </a:lnTo>
                  <a:lnTo>
                    <a:pt x="1587" y="704"/>
                  </a:lnTo>
                  <a:lnTo>
                    <a:pt x="1582" y="581"/>
                  </a:lnTo>
                  <a:lnTo>
                    <a:pt x="1582" y="455"/>
                  </a:lnTo>
                  <a:lnTo>
                    <a:pt x="1576" y="331"/>
                  </a:lnTo>
                  <a:lnTo>
                    <a:pt x="1559" y="211"/>
                  </a:lnTo>
                  <a:lnTo>
                    <a:pt x="1559" y="161"/>
                  </a:lnTo>
                  <a:lnTo>
                    <a:pt x="1559" y="112"/>
                  </a:lnTo>
                  <a:lnTo>
                    <a:pt x="1560" y="64"/>
                  </a:lnTo>
                  <a:lnTo>
                    <a:pt x="1564" y="12"/>
                  </a:lnTo>
                  <a:lnTo>
                    <a:pt x="1575" y="8"/>
                  </a:lnTo>
                  <a:lnTo>
                    <a:pt x="1587" y="5"/>
                  </a:lnTo>
                  <a:lnTo>
                    <a:pt x="1598" y="3"/>
                  </a:lnTo>
                  <a:lnTo>
                    <a:pt x="1610" y="1"/>
                  </a:lnTo>
                  <a:lnTo>
                    <a:pt x="1621" y="1"/>
                  </a:lnTo>
                  <a:lnTo>
                    <a:pt x="1633" y="0"/>
                  </a:lnTo>
                  <a:lnTo>
                    <a:pt x="1644" y="0"/>
                  </a:lnTo>
                  <a:lnTo>
                    <a:pt x="1656" y="0"/>
                  </a:lnTo>
                  <a:lnTo>
                    <a:pt x="1664" y="42"/>
                  </a:lnTo>
                  <a:lnTo>
                    <a:pt x="1665" y="85"/>
                  </a:lnTo>
                  <a:lnTo>
                    <a:pt x="1665" y="128"/>
                  </a:lnTo>
                  <a:lnTo>
                    <a:pt x="1669" y="170"/>
                  </a:lnTo>
                  <a:lnTo>
                    <a:pt x="1665" y="179"/>
                  </a:lnTo>
                  <a:lnTo>
                    <a:pt x="1660" y="186"/>
                  </a:lnTo>
                  <a:lnTo>
                    <a:pt x="1655" y="195"/>
                  </a:lnTo>
                  <a:lnTo>
                    <a:pt x="1649" y="204"/>
                  </a:lnTo>
                  <a:lnTo>
                    <a:pt x="1649" y="300"/>
                  </a:lnTo>
                  <a:lnTo>
                    <a:pt x="1653" y="398"/>
                  </a:lnTo>
                  <a:lnTo>
                    <a:pt x="1660" y="498"/>
                  </a:lnTo>
                  <a:lnTo>
                    <a:pt x="1674" y="596"/>
                  </a:lnTo>
                  <a:lnTo>
                    <a:pt x="1667" y="613"/>
                  </a:lnTo>
                  <a:lnTo>
                    <a:pt x="1655" y="628"/>
                  </a:lnTo>
                  <a:lnTo>
                    <a:pt x="1644" y="642"/>
                  </a:lnTo>
                  <a:lnTo>
                    <a:pt x="1635" y="660"/>
                  </a:lnTo>
                  <a:lnTo>
                    <a:pt x="1635" y="704"/>
                  </a:lnTo>
                  <a:lnTo>
                    <a:pt x="1637" y="749"/>
                  </a:lnTo>
                  <a:lnTo>
                    <a:pt x="1642" y="791"/>
                  </a:lnTo>
                  <a:lnTo>
                    <a:pt x="1653" y="834"/>
                  </a:lnTo>
                  <a:lnTo>
                    <a:pt x="1653" y="856"/>
                  </a:lnTo>
                  <a:lnTo>
                    <a:pt x="1653" y="877"/>
                  </a:lnTo>
                  <a:lnTo>
                    <a:pt x="1651" y="898"/>
                  </a:lnTo>
                  <a:lnTo>
                    <a:pt x="1651" y="921"/>
                  </a:lnTo>
                  <a:lnTo>
                    <a:pt x="1665" y="939"/>
                  </a:lnTo>
                  <a:lnTo>
                    <a:pt x="1674" y="944"/>
                  </a:lnTo>
                  <a:lnTo>
                    <a:pt x="1683" y="948"/>
                  </a:lnTo>
                  <a:lnTo>
                    <a:pt x="1694" y="952"/>
                  </a:lnTo>
                  <a:lnTo>
                    <a:pt x="1705" y="955"/>
                  </a:lnTo>
                  <a:lnTo>
                    <a:pt x="1717" y="959"/>
                  </a:lnTo>
                  <a:lnTo>
                    <a:pt x="1728" y="962"/>
                  </a:lnTo>
                  <a:lnTo>
                    <a:pt x="1740" y="966"/>
                  </a:lnTo>
                  <a:lnTo>
                    <a:pt x="1753" y="971"/>
                  </a:lnTo>
                  <a:lnTo>
                    <a:pt x="1767" y="978"/>
                  </a:lnTo>
                  <a:lnTo>
                    <a:pt x="1772" y="985"/>
                  </a:lnTo>
                  <a:lnTo>
                    <a:pt x="1776" y="994"/>
                  </a:lnTo>
                  <a:lnTo>
                    <a:pt x="1779" y="1003"/>
                  </a:lnTo>
                  <a:lnTo>
                    <a:pt x="1783" y="1014"/>
                  </a:lnTo>
                  <a:lnTo>
                    <a:pt x="1792" y="1023"/>
                  </a:lnTo>
                  <a:lnTo>
                    <a:pt x="1802" y="1030"/>
                  </a:lnTo>
                  <a:lnTo>
                    <a:pt x="1811" y="1037"/>
                  </a:lnTo>
                  <a:lnTo>
                    <a:pt x="1822" y="1044"/>
                  </a:lnTo>
                  <a:lnTo>
                    <a:pt x="1833" y="1049"/>
                  </a:lnTo>
                  <a:lnTo>
                    <a:pt x="1843" y="1055"/>
                  </a:lnTo>
                  <a:lnTo>
                    <a:pt x="1856" y="1058"/>
                  </a:lnTo>
                  <a:lnTo>
                    <a:pt x="1870" y="1064"/>
                  </a:lnTo>
                  <a:lnTo>
                    <a:pt x="1898" y="1064"/>
                  </a:lnTo>
                  <a:lnTo>
                    <a:pt x="1927" y="1065"/>
                  </a:lnTo>
                  <a:lnTo>
                    <a:pt x="1955" y="1065"/>
                  </a:lnTo>
                  <a:lnTo>
                    <a:pt x="1986" y="1064"/>
                  </a:lnTo>
                  <a:lnTo>
                    <a:pt x="2014" y="1060"/>
                  </a:lnTo>
                  <a:lnTo>
                    <a:pt x="2042" y="1055"/>
                  </a:lnTo>
                  <a:lnTo>
                    <a:pt x="2071" y="1044"/>
                  </a:lnTo>
                  <a:lnTo>
                    <a:pt x="2096" y="1030"/>
                  </a:lnTo>
                  <a:lnTo>
                    <a:pt x="2108" y="991"/>
                  </a:lnTo>
                  <a:lnTo>
                    <a:pt x="2119" y="952"/>
                  </a:lnTo>
                  <a:lnTo>
                    <a:pt x="2124" y="912"/>
                  </a:lnTo>
                  <a:lnTo>
                    <a:pt x="2123" y="873"/>
                  </a:lnTo>
                  <a:lnTo>
                    <a:pt x="2119" y="866"/>
                  </a:lnTo>
                  <a:lnTo>
                    <a:pt x="2114" y="861"/>
                  </a:lnTo>
                  <a:lnTo>
                    <a:pt x="2107" y="857"/>
                  </a:lnTo>
                  <a:lnTo>
                    <a:pt x="2099" y="850"/>
                  </a:lnTo>
                  <a:lnTo>
                    <a:pt x="2091" y="845"/>
                  </a:lnTo>
                  <a:lnTo>
                    <a:pt x="2082" y="841"/>
                  </a:lnTo>
                  <a:lnTo>
                    <a:pt x="2073" y="838"/>
                  </a:lnTo>
                  <a:lnTo>
                    <a:pt x="2062" y="834"/>
                  </a:lnTo>
                  <a:lnTo>
                    <a:pt x="2053" y="831"/>
                  </a:lnTo>
                  <a:lnTo>
                    <a:pt x="2042" y="827"/>
                  </a:lnTo>
                  <a:lnTo>
                    <a:pt x="2032" y="823"/>
                  </a:lnTo>
                  <a:lnTo>
                    <a:pt x="2021" y="820"/>
                  </a:lnTo>
                  <a:lnTo>
                    <a:pt x="2014" y="783"/>
                  </a:lnTo>
                  <a:lnTo>
                    <a:pt x="2010" y="745"/>
                  </a:lnTo>
                  <a:lnTo>
                    <a:pt x="2009" y="706"/>
                  </a:lnTo>
                  <a:lnTo>
                    <a:pt x="2009" y="669"/>
                  </a:lnTo>
                  <a:lnTo>
                    <a:pt x="2005" y="633"/>
                  </a:lnTo>
                  <a:lnTo>
                    <a:pt x="1998" y="597"/>
                  </a:lnTo>
                  <a:lnTo>
                    <a:pt x="1986" y="565"/>
                  </a:lnTo>
                  <a:lnTo>
                    <a:pt x="1962" y="535"/>
                  </a:lnTo>
                  <a:lnTo>
                    <a:pt x="1962" y="516"/>
                  </a:lnTo>
                  <a:lnTo>
                    <a:pt x="1962" y="496"/>
                  </a:lnTo>
                  <a:lnTo>
                    <a:pt x="1962" y="478"/>
                  </a:lnTo>
                  <a:lnTo>
                    <a:pt x="1966" y="457"/>
                  </a:lnTo>
                  <a:lnTo>
                    <a:pt x="1970" y="364"/>
                  </a:lnTo>
                  <a:lnTo>
                    <a:pt x="1973" y="275"/>
                  </a:lnTo>
                  <a:lnTo>
                    <a:pt x="1977" y="188"/>
                  </a:lnTo>
                  <a:lnTo>
                    <a:pt x="1980" y="103"/>
                  </a:lnTo>
                  <a:lnTo>
                    <a:pt x="1977" y="89"/>
                  </a:lnTo>
                  <a:lnTo>
                    <a:pt x="1971" y="74"/>
                  </a:lnTo>
                  <a:lnTo>
                    <a:pt x="1966" y="58"/>
                  </a:lnTo>
                  <a:lnTo>
                    <a:pt x="1961" y="42"/>
                  </a:lnTo>
                  <a:lnTo>
                    <a:pt x="1966" y="35"/>
                  </a:lnTo>
                  <a:lnTo>
                    <a:pt x="1993" y="33"/>
                  </a:lnTo>
                  <a:lnTo>
                    <a:pt x="2018" y="35"/>
                  </a:lnTo>
                  <a:lnTo>
                    <a:pt x="2042" y="39"/>
                  </a:lnTo>
                  <a:lnTo>
                    <a:pt x="2067" y="42"/>
                  </a:lnTo>
                  <a:lnTo>
                    <a:pt x="2092" y="46"/>
                  </a:lnTo>
                  <a:lnTo>
                    <a:pt x="2117" y="51"/>
                  </a:lnTo>
                  <a:lnTo>
                    <a:pt x="2142" y="56"/>
                  </a:lnTo>
                  <a:lnTo>
                    <a:pt x="2167" y="62"/>
                  </a:lnTo>
                  <a:lnTo>
                    <a:pt x="2190" y="65"/>
                  </a:lnTo>
                  <a:lnTo>
                    <a:pt x="2215" y="69"/>
                  </a:lnTo>
                  <a:lnTo>
                    <a:pt x="2240" y="71"/>
                  </a:lnTo>
                  <a:lnTo>
                    <a:pt x="2267" y="71"/>
                  </a:lnTo>
                  <a:lnTo>
                    <a:pt x="2292" y="69"/>
                  </a:lnTo>
                  <a:lnTo>
                    <a:pt x="2318" y="64"/>
                  </a:lnTo>
                  <a:lnTo>
                    <a:pt x="2345" y="56"/>
                  </a:lnTo>
                  <a:lnTo>
                    <a:pt x="2372" y="46"/>
                  </a:lnTo>
                  <a:lnTo>
                    <a:pt x="2396" y="42"/>
                  </a:lnTo>
                  <a:lnTo>
                    <a:pt x="2407" y="46"/>
                  </a:lnTo>
                  <a:lnTo>
                    <a:pt x="2420" y="49"/>
                  </a:lnTo>
                  <a:lnTo>
                    <a:pt x="2428" y="55"/>
                  </a:lnTo>
                  <a:lnTo>
                    <a:pt x="2437" y="64"/>
                  </a:lnTo>
                  <a:lnTo>
                    <a:pt x="2439" y="71"/>
                  </a:lnTo>
                  <a:lnTo>
                    <a:pt x="2441" y="76"/>
                  </a:lnTo>
                  <a:lnTo>
                    <a:pt x="2443" y="81"/>
                  </a:lnTo>
                  <a:lnTo>
                    <a:pt x="2446" y="89"/>
                  </a:lnTo>
                  <a:lnTo>
                    <a:pt x="2453" y="101"/>
                  </a:lnTo>
                  <a:lnTo>
                    <a:pt x="2464" y="113"/>
                  </a:lnTo>
                  <a:lnTo>
                    <a:pt x="2478" y="124"/>
                  </a:lnTo>
                  <a:lnTo>
                    <a:pt x="2491" y="133"/>
                  </a:lnTo>
                  <a:lnTo>
                    <a:pt x="2501" y="140"/>
                  </a:lnTo>
                  <a:lnTo>
                    <a:pt x="2507" y="183"/>
                  </a:lnTo>
                  <a:lnTo>
                    <a:pt x="2517" y="226"/>
                  </a:lnTo>
                  <a:lnTo>
                    <a:pt x="2530" y="265"/>
                  </a:lnTo>
                  <a:lnTo>
                    <a:pt x="2544" y="304"/>
                  </a:lnTo>
                  <a:lnTo>
                    <a:pt x="2562" y="339"/>
                  </a:lnTo>
                  <a:lnTo>
                    <a:pt x="2583" y="375"/>
                  </a:lnTo>
                  <a:lnTo>
                    <a:pt x="2605" y="407"/>
                  </a:lnTo>
                  <a:lnTo>
                    <a:pt x="2629" y="439"/>
                  </a:lnTo>
                  <a:lnTo>
                    <a:pt x="2656" y="469"/>
                  </a:lnTo>
                  <a:lnTo>
                    <a:pt x="2683" y="500"/>
                  </a:lnTo>
                  <a:lnTo>
                    <a:pt x="2711" y="528"/>
                  </a:lnTo>
                  <a:lnTo>
                    <a:pt x="2742" y="555"/>
                  </a:lnTo>
                  <a:lnTo>
                    <a:pt x="2772" y="580"/>
                  </a:lnTo>
                  <a:lnTo>
                    <a:pt x="2804" y="605"/>
                  </a:lnTo>
                  <a:lnTo>
                    <a:pt x="2834" y="628"/>
                  </a:lnTo>
                  <a:lnTo>
                    <a:pt x="2866" y="651"/>
                  </a:lnTo>
                  <a:lnTo>
                    <a:pt x="2870" y="656"/>
                  </a:lnTo>
                  <a:lnTo>
                    <a:pt x="2875" y="660"/>
                  </a:lnTo>
                  <a:lnTo>
                    <a:pt x="2879" y="667"/>
                  </a:lnTo>
                  <a:lnTo>
                    <a:pt x="2882" y="676"/>
                  </a:lnTo>
                  <a:lnTo>
                    <a:pt x="2877" y="685"/>
                  </a:lnTo>
                  <a:lnTo>
                    <a:pt x="2870" y="688"/>
                  </a:lnTo>
                  <a:lnTo>
                    <a:pt x="2862" y="692"/>
                  </a:lnTo>
                  <a:lnTo>
                    <a:pt x="2852" y="695"/>
                  </a:lnTo>
                  <a:lnTo>
                    <a:pt x="2841" y="699"/>
                  </a:lnTo>
                  <a:lnTo>
                    <a:pt x="2841" y="726"/>
                  </a:lnTo>
                  <a:lnTo>
                    <a:pt x="2854" y="740"/>
                  </a:lnTo>
                  <a:lnTo>
                    <a:pt x="2866" y="752"/>
                  </a:lnTo>
                  <a:lnTo>
                    <a:pt x="2879" y="767"/>
                  </a:lnTo>
                  <a:lnTo>
                    <a:pt x="2889" y="783"/>
                  </a:lnTo>
                  <a:lnTo>
                    <a:pt x="2898" y="799"/>
                  </a:lnTo>
                  <a:lnTo>
                    <a:pt x="2907" y="815"/>
                  </a:lnTo>
                  <a:lnTo>
                    <a:pt x="2914" y="834"/>
                  </a:lnTo>
                  <a:lnTo>
                    <a:pt x="2919" y="856"/>
                  </a:lnTo>
                  <a:lnTo>
                    <a:pt x="2914" y="880"/>
                  </a:lnTo>
                  <a:lnTo>
                    <a:pt x="2900" y="898"/>
                  </a:lnTo>
                  <a:lnTo>
                    <a:pt x="2895" y="898"/>
                  </a:lnTo>
                  <a:lnTo>
                    <a:pt x="2887" y="902"/>
                  </a:lnTo>
                  <a:lnTo>
                    <a:pt x="2882" y="904"/>
                  </a:lnTo>
                  <a:lnTo>
                    <a:pt x="2873" y="907"/>
                  </a:lnTo>
                  <a:lnTo>
                    <a:pt x="2870" y="916"/>
                  </a:lnTo>
                  <a:lnTo>
                    <a:pt x="2880" y="928"/>
                  </a:lnTo>
                  <a:lnTo>
                    <a:pt x="2891" y="943"/>
                  </a:lnTo>
                  <a:lnTo>
                    <a:pt x="2902" y="957"/>
                  </a:lnTo>
                  <a:lnTo>
                    <a:pt x="2911" y="971"/>
                  </a:lnTo>
                  <a:lnTo>
                    <a:pt x="2919" y="987"/>
                  </a:lnTo>
                  <a:lnTo>
                    <a:pt x="2927" y="1003"/>
                  </a:lnTo>
                  <a:lnTo>
                    <a:pt x="2935" y="1021"/>
                  </a:lnTo>
                  <a:lnTo>
                    <a:pt x="2943" y="1039"/>
                  </a:lnTo>
                  <a:lnTo>
                    <a:pt x="2927" y="1046"/>
                  </a:lnTo>
                  <a:lnTo>
                    <a:pt x="2911" y="1049"/>
                  </a:lnTo>
                  <a:lnTo>
                    <a:pt x="2893" y="1051"/>
                  </a:lnTo>
                  <a:lnTo>
                    <a:pt x="2875" y="1051"/>
                  </a:lnTo>
                  <a:lnTo>
                    <a:pt x="2857" y="1049"/>
                  </a:lnTo>
                  <a:lnTo>
                    <a:pt x="2838" y="1049"/>
                  </a:lnTo>
                  <a:lnTo>
                    <a:pt x="2820" y="1051"/>
                  </a:lnTo>
                  <a:lnTo>
                    <a:pt x="2800" y="1055"/>
                  </a:lnTo>
                  <a:lnTo>
                    <a:pt x="2790" y="1073"/>
                  </a:lnTo>
                  <a:lnTo>
                    <a:pt x="2788" y="1082"/>
                  </a:lnTo>
                  <a:lnTo>
                    <a:pt x="2790" y="1090"/>
                  </a:lnTo>
                  <a:lnTo>
                    <a:pt x="2791" y="1101"/>
                  </a:lnTo>
                  <a:lnTo>
                    <a:pt x="2786" y="1114"/>
                  </a:lnTo>
                  <a:lnTo>
                    <a:pt x="2774" y="1114"/>
                  </a:lnTo>
                  <a:lnTo>
                    <a:pt x="2763" y="1112"/>
                  </a:lnTo>
                  <a:lnTo>
                    <a:pt x="2752" y="1110"/>
                  </a:lnTo>
                  <a:lnTo>
                    <a:pt x="2740" y="1108"/>
                  </a:lnTo>
                  <a:lnTo>
                    <a:pt x="2729" y="1108"/>
                  </a:lnTo>
                  <a:lnTo>
                    <a:pt x="2717" y="1108"/>
                  </a:lnTo>
                  <a:lnTo>
                    <a:pt x="2704" y="1110"/>
                  </a:lnTo>
                  <a:lnTo>
                    <a:pt x="2690" y="1115"/>
                  </a:lnTo>
                  <a:lnTo>
                    <a:pt x="2690" y="1140"/>
                  </a:lnTo>
                  <a:lnTo>
                    <a:pt x="2694" y="1144"/>
                  </a:lnTo>
                  <a:lnTo>
                    <a:pt x="2697" y="1151"/>
                  </a:lnTo>
                  <a:lnTo>
                    <a:pt x="2699" y="1158"/>
                  </a:lnTo>
                  <a:lnTo>
                    <a:pt x="2702" y="1167"/>
                  </a:lnTo>
                  <a:lnTo>
                    <a:pt x="2697" y="1178"/>
                  </a:lnTo>
                  <a:lnTo>
                    <a:pt x="2678" y="1181"/>
                  </a:lnTo>
                  <a:lnTo>
                    <a:pt x="2660" y="1185"/>
                  </a:lnTo>
                  <a:lnTo>
                    <a:pt x="2640" y="1185"/>
                  </a:lnTo>
                  <a:lnTo>
                    <a:pt x="2622" y="1183"/>
                  </a:lnTo>
                  <a:lnTo>
                    <a:pt x="2603" y="1179"/>
                  </a:lnTo>
                  <a:lnTo>
                    <a:pt x="2583" y="1176"/>
                  </a:lnTo>
                  <a:lnTo>
                    <a:pt x="2565" y="1172"/>
                  </a:lnTo>
                  <a:lnTo>
                    <a:pt x="2546" y="1167"/>
                  </a:lnTo>
                  <a:lnTo>
                    <a:pt x="2528" y="1162"/>
                  </a:lnTo>
                  <a:lnTo>
                    <a:pt x="2509" y="1158"/>
                  </a:lnTo>
                  <a:lnTo>
                    <a:pt x="2489" y="1153"/>
                  </a:lnTo>
                  <a:lnTo>
                    <a:pt x="2471" y="1149"/>
                  </a:lnTo>
                  <a:lnTo>
                    <a:pt x="2452" y="1147"/>
                  </a:lnTo>
                  <a:lnTo>
                    <a:pt x="2432" y="1147"/>
                  </a:lnTo>
                  <a:lnTo>
                    <a:pt x="2412" y="1147"/>
                  </a:lnTo>
                  <a:lnTo>
                    <a:pt x="2393" y="1151"/>
                  </a:lnTo>
                  <a:lnTo>
                    <a:pt x="2389" y="1158"/>
                  </a:lnTo>
                  <a:lnTo>
                    <a:pt x="2396" y="1172"/>
                  </a:lnTo>
                  <a:lnTo>
                    <a:pt x="2402" y="1187"/>
                  </a:lnTo>
                  <a:lnTo>
                    <a:pt x="2409" y="1203"/>
                  </a:lnTo>
                  <a:lnTo>
                    <a:pt x="2414" y="1219"/>
                  </a:lnTo>
                  <a:lnTo>
                    <a:pt x="2409" y="1236"/>
                  </a:lnTo>
                  <a:lnTo>
                    <a:pt x="2393" y="1243"/>
                  </a:lnTo>
                  <a:lnTo>
                    <a:pt x="2377" y="1249"/>
                  </a:lnTo>
                  <a:lnTo>
                    <a:pt x="2359" y="1251"/>
                  </a:lnTo>
                  <a:lnTo>
                    <a:pt x="2341" y="1252"/>
                  </a:lnTo>
                  <a:lnTo>
                    <a:pt x="2324" y="1252"/>
                  </a:lnTo>
                  <a:lnTo>
                    <a:pt x="2306" y="1252"/>
                  </a:lnTo>
                  <a:lnTo>
                    <a:pt x="2288" y="1254"/>
                  </a:lnTo>
                  <a:lnTo>
                    <a:pt x="2270" y="1256"/>
                  </a:lnTo>
                  <a:lnTo>
                    <a:pt x="2235" y="1258"/>
                  </a:lnTo>
                  <a:lnTo>
                    <a:pt x="2203" y="1256"/>
                  </a:lnTo>
                  <a:lnTo>
                    <a:pt x="2171" y="1251"/>
                  </a:lnTo>
                  <a:lnTo>
                    <a:pt x="2142" y="1243"/>
                  </a:lnTo>
                  <a:lnTo>
                    <a:pt x="2114" y="1238"/>
                  </a:lnTo>
                  <a:lnTo>
                    <a:pt x="2085" y="1233"/>
                  </a:lnTo>
                  <a:lnTo>
                    <a:pt x="2058" y="1233"/>
                  </a:lnTo>
                  <a:lnTo>
                    <a:pt x="2030" y="1236"/>
                  </a:lnTo>
                  <a:lnTo>
                    <a:pt x="2023" y="1240"/>
                  </a:lnTo>
                  <a:lnTo>
                    <a:pt x="2018" y="1243"/>
                  </a:lnTo>
                  <a:lnTo>
                    <a:pt x="2012" y="1249"/>
                  </a:lnTo>
                  <a:lnTo>
                    <a:pt x="2005" y="1252"/>
                  </a:lnTo>
                  <a:lnTo>
                    <a:pt x="2000" y="1256"/>
                  </a:lnTo>
                  <a:lnTo>
                    <a:pt x="1993" y="1261"/>
                  </a:lnTo>
                  <a:lnTo>
                    <a:pt x="1986" y="1265"/>
                  </a:lnTo>
                  <a:lnTo>
                    <a:pt x="1977" y="1268"/>
                  </a:lnTo>
                  <a:lnTo>
                    <a:pt x="1918" y="1256"/>
                  </a:lnTo>
                  <a:lnTo>
                    <a:pt x="1859" y="1245"/>
                  </a:lnTo>
                  <a:lnTo>
                    <a:pt x="1801" y="1236"/>
                  </a:lnTo>
                  <a:lnTo>
                    <a:pt x="1742" y="1227"/>
                  </a:lnTo>
                  <a:lnTo>
                    <a:pt x="1683" y="1222"/>
                  </a:lnTo>
                  <a:lnTo>
                    <a:pt x="1624" y="1217"/>
                  </a:lnTo>
                  <a:lnTo>
                    <a:pt x="1564" y="1215"/>
                  </a:lnTo>
                  <a:lnTo>
                    <a:pt x="1505" y="1215"/>
                  </a:lnTo>
                  <a:lnTo>
                    <a:pt x="1447" y="1217"/>
                  </a:lnTo>
                  <a:lnTo>
                    <a:pt x="1388" y="1220"/>
                  </a:lnTo>
                  <a:lnTo>
                    <a:pt x="1331" y="1227"/>
                  </a:lnTo>
                  <a:lnTo>
                    <a:pt x="1272" y="1236"/>
                  </a:lnTo>
                  <a:lnTo>
                    <a:pt x="1215" y="1249"/>
                  </a:lnTo>
                  <a:lnTo>
                    <a:pt x="1158" y="1263"/>
                  </a:lnTo>
                  <a:lnTo>
                    <a:pt x="1102" y="1281"/>
                  </a:lnTo>
                  <a:lnTo>
                    <a:pt x="1045" y="1302"/>
                  </a:lnTo>
                  <a:lnTo>
                    <a:pt x="1023" y="1302"/>
                  </a:lnTo>
                  <a:close/>
                </a:path>
              </a:pathLst>
            </a:custGeom>
            <a:solidFill>
              <a:srgbClr val="99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182"/>
            <p:cNvSpPr>
              <a:spLocks/>
            </p:cNvSpPr>
            <p:nvPr/>
          </p:nvSpPr>
          <p:spPr bwMode="auto">
            <a:xfrm>
              <a:off x="6974" y="4093"/>
              <a:ext cx="149" cy="157"/>
            </a:xfrm>
            <a:custGeom>
              <a:avLst/>
              <a:gdLst>
                <a:gd name="T0" fmla="*/ 465 w 126"/>
                <a:gd name="T1" fmla="*/ 499 h 133"/>
                <a:gd name="T2" fmla="*/ 404 w 126"/>
                <a:gd name="T3" fmla="*/ 482 h 133"/>
                <a:gd name="T4" fmla="*/ 342 w 126"/>
                <a:gd name="T5" fmla="*/ 440 h 133"/>
                <a:gd name="T6" fmla="*/ 280 w 126"/>
                <a:gd name="T7" fmla="*/ 394 h 133"/>
                <a:gd name="T8" fmla="*/ 225 w 126"/>
                <a:gd name="T9" fmla="*/ 342 h 133"/>
                <a:gd name="T10" fmla="*/ 167 w 126"/>
                <a:gd name="T11" fmla="*/ 288 h 133"/>
                <a:gd name="T12" fmla="*/ 124 w 126"/>
                <a:gd name="T13" fmla="*/ 227 h 133"/>
                <a:gd name="T14" fmla="*/ 79 w 126"/>
                <a:gd name="T15" fmla="*/ 164 h 133"/>
                <a:gd name="T16" fmla="*/ 39 w 126"/>
                <a:gd name="T17" fmla="*/ 103 h 133"/>
                <a:gd name="T18" fmla="*/ 0 w 126"/>
                <a:gd name="T19" fmla="*/ 35 h 133"/>
                <a:gd name="T20" fmla="*/ 13 w 126"/>
                <a:gd name="T21" fmla="*/ 0 h 133"/>
                <a:gd name="T22" fmla="*/ 54 w 126"/>
                <a:gd name="T23" fmla="*/ 18 h 133"/>
                <a:gd name="T24" fmla="*/ 79 w 126"/>
                <a:gd name="T25" fmla="*/ 54 h 133"/>
                <a:gd name="T26" fmla="*/ 110 w 126"/>
                <a:gd name="T27" fmla="*/ 93 h 133"/>
                <a:gd name="T28" fmla="*/ 141 w 126"/>
                <a:gd name="T29" fmla="*/ 126 h 133"/>
                <a:gd name="T30" fmla="*/ 167 w 126"/>
                <a:gd name="T31" fmla="*/ 163 h 133"/>
                <a:gd name="T32" fmla="*/ 190 w 126"/>
                <a:gd name="T33" fmla="*/ 201 h 133"/>
                <a:gd name="T34" fmla="*/ 215 w 126"/>
                <a:gd name="T35" fmla="*/ 234 h 133"/>
                <a:gd name="T36" fmla="*/ 251 w 126"/>
                <a:gd name="T37" fmla="*/ 276 h 133"/>
                <a:gd name="T38" fmla="*/ 280 w 126"/>
                <a:gd name="T39" fmla="*/ 316 h 133"/>
                <a:gd name="T40" fmla="*/ 299 w 126"/>
                <a:gd name="T41" fmla="*/ 334 h 133"/>
                <a:gd name="T42" fmla="*/ 317 w 126"/>
                <a:gd name="T43" fmla="*/ 347 h 133"/>
                <a:gd name="T44" fmla="*/ 343 w 126"/>
                <a:gd name="T45" fmla="*/ 371 h 133"/>
                <a:gd name="T46" fmla="*/ 373 w 126"/>
                <a:gd name="T47" fmla="*/ 391 h 133"/>
                <a:gd name="T48" fmla="*/ 404 w 126"/>
                <a:gd name="T49" fmla="*/ 407 h 133"/>
                <a:gd name="T50" fmla="*/ 427 w 126"/>
                <a:gd name="T51" fmla="*/ 420 h 133"/>
                <a:gd name="T52" fmla="*/ 456 w 126"/>
                <a:gd name="T53" fmla="*/ 440 h 133"/>
                <a:gd name="T54" fmla="*/ 481 w 126"/>
                <a:gd name="T55" fmla="*/ 456 h 133"/>
                <a:gd name="T56" fmla="*/ 465 w 126"/>
                <a:gd name="T57" fmla="*/ 499 h 13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6"/>
                <a:gd name="T88" fmla="*/ 0 h 133"/>
                <a:gd name="T89" fmla="*/ 126 w 126"/>
                <a:gd name="T90" fmla="*/ 133 h 13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6" h="133">
                  <a:moveTo>
                    <a:pt x="122" y="133"/>
                  </a:moveTo>
                  <a:lnTo>
                    <a:pt x="105" y="128"/>
                  </a:lnTo>
                  <a:lnTo>
                    <a:pt x="89" y="117"/>
                  </a:lnTo>
                  <a:lnTo>
                    <a:pt x="73" y="105"/>
                  </a:lnTo>
                  <a:lnTo>
                    <a:pt x="58" y="91"/>
                  </a:lnTo>
                  <a:lnTo>
                    <a:pt x="44" y="76"/>
                  </a:lnTo>
                  <a:lnTo>
                    <a:pt x="32" y="60"/>
                  </a:lnTo>
                  <a:lnTo>
                    <a:pt x="21" y="44"/>
                  </a:lnTo>
                  <a:lnTo>
                    <a:pt x="10" y="27"/>
                  </a:lnTo>
                  <a:lnTo>
                    <a:pt x="0" y="9"/>
                  </a:lnTo>
                  <a:lnTo>
                    <a:pt x="3" y="0"/>
                  </a:lnTo>
                  <a:lnTo>
                    <a:pt x="14" y="5"/>
                  </a:lnTo>
                  <a:lnTo>
                    <a:pt x="21" y="14"/>
                  </a:lnTo>
                  <a:lnTo>
                    <a:pt x="30" y="25"/>
                  </a:lnTo>
                  <a:lnTo>
                    <a:pt x="37" y="34"/>
                  </a:lnTo>
                  <a:lnTo>
                    <a:pt x="44" y="43"/>
                  </a:lnTo>
                  <a:lnTo>
                    <a:pt x="49" y="53"/>
                  </a:lnTo>
                  <a:lnTo>
                    <a:pt x="57" y="62"/>
                  </a:lnTo>
                  <a:lnTo>
                    <a:pt x="65" y="73"/>
                  </a:lnTo>
                  <a:lnTo>
                    <a:pt x="73" y="84"/>
                  </a:lnTo>
                  <a:lnTo>
                    <a:pt x="78" y="89"/>
                  </a:lnTo>
                  <a:lnTo>
                    <a:pt x="83" y="92"/>
                  </a:lnTo>
                  <a:lnTo>
                    <a:pt x="90" y="98"/>
                  </a:lnTo>
                  <a:lnTo>
                    <a:pt x="97" y="103"/>
                  </a:lnTo>
                  <a:lnTo>
                    <a:pt x="105" y="108"/>
                  </a:lnTo>
                  <a:lnTo>
                    <a:pt x="112" y="112"/>
                  </a:lnTo>
                  <a:lnTo>
                    <a:pt x="119" y="117"/>
                  </a:lnTo>
                  <a:lnTo>
                    <a:pt x="126" y="121"/>
                  </a:lnTo>
                  <a:lnTo>
                    <a:pt x="122" y="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183"/>
            <p:cNvSpPr>
              <a:spLocks/>
            </p:cNvSpPr>
            <p:nvPr/>
          </p:nvSpPr>
          <p:spPr bwMode="auto">
            <a:xfrm>
              <a:off x="8561" y="4055"/>
              <a:ext cx="185" cy="119"/>
            </a:xfrm>
            <a:custGeom>
              <a:avLst/>
              <a:gdLst>
                <a:gd name="T0" fmla="*/ 521 w 156"/>
                <a:gd name="T1" fmla="*/ 375 h 101"/>
                <a:gd name="T2" fmla="*/ 448 w 156"/>
                <a:gd name="T3" fmla="*/ 349 h 101"/>
                <a:gd name="T4" fmla="*/ 384 w 156"/>
                <a:gd name="T5" fmla="*/ 324 h 101"/>
                <a:gd name="T6" fmla="*/ 315 w 156"/>
                <a:gd name="T7" fmla="*/ 283 h 101"/>
                <a:gd name="T8" fmla="*/ 257 w 156"/>
                <a:gd name="T9" fmla="*/ 246 h 101"/>
                <a:gd name="T10" fmla="*/ 194 w 156"/>
                <a:gd name="T11" fmla="*/ 205 h 101"/>
                <a:gd name="T12" fmla="*/ 129 w 156"/>
                <a:gd name="T13" fmla="*/ 163 h 101"/>
                <a:gd name="T14" fmla="*/ 75 w 156"/>
                <a:gd name="T15" fmla="*/ 110 h 101"/>
                <a:gd name="T16" fmla="*/ 13 w 156"/>
                <a:gd name="T17" fmla="*/ 61 h 101"/>
                <a:gd name="T18" fmla="*/ 0 w 156"/>
                <a:gd name="T19" fmla="*/ 25 h 101"/>
                <a:gd name="T20" fmla="*/ 46 w 156"/>
                <a:gd name="T21" fmla="*/ 0 h 101"/>
                <a:gd name="T22" fmla="*/ 108 w 156"/>
                <a:gd name="T23" fmla="*/ 52 h 101"/>
                <a:gd name="T24" fmla="*/ 173 w 156"/>
                <a:gd name="T25" fmla="*/ 104 h 101"/>
                <a:gd name="T26" fmla="*/ 235 w 156"/>
                <a:gd name="T27" fmla="*/ 163 h 101"/>
                <a:gd name="T28" fmla="*/ 305 w 156"/>
                <a:gd name="T29" fmla="*/ 205 h 101"/>
                <a:gd name="T30" fmla="*/ 376 w 156"/>
                <a:gd name="T31" fmla="*/ 246 h 101"/>
                <a:gd name="T32" fmla="*/ 448 w 156"/>
                <a:gd name="T33" fmla="*/ 283 h 101"/>
                <a:gd name="T34" fmla="*/ 529 w 156"/>
                <a:gd name="T35" fmla="*/ 324 h 101"/>
                <a:gd name="T36" fmla="*/ 608 w 156"/>
                <a:gd name="T37" fmla="*/ 357 h 101"/>
                <a:gd name="T38" fmla="*/ 521 w 156"/>
                <a:gd name="T39" fmla="*/ 375 h 10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6"/>
                <a:gd name="T61" fmla="*/ 0 h 101"/>
                <a:gd name="T62" fmla="*/ 156 w 156"/>
                <a:gd name="T63" fmla="*/ 101 h 101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6" h="101">
                  <a:moveTo>
                    <a:pt x="133" y="101"/>
                  </a:moveTo>
                  <a:lnTo>
                    <a:pt x="115" y="94"/>
                  </a:lnTo>
                  <a:lnTo>
                    <a:pt x="98" y="87"/>
                  </a:lnTo>
                  <a:lnTo>
                    <a:pt x="80" y="76"/>
                  </a:lnTo>
                  <a:lnTo>
                    <a:pt x="66" y="66"/>
                  </a:lnTo>
                  <a:lnTo>
                    <a:pt x="50" y="55"/>
                  </a:lnTo>
                  <a:lnTo>
                    <a:pt x="34" y="43"/>
                  </a:lnTo>
                  <a:lnTo>
                    <a:pt x="19" y="30"/>
                  </a:lnTo>
                  <a:lnTo>
                    <a:pt x="3" y="16"/>
                  </a:lnTo>
                  <a:lnTo>
                    <a:pt x="0" y="7"/>
                  </a:lnTo>
                  <a:lnTo>
                    <a:pt x="12" y="0"/>
                  </a:lnTo>
                  <a:lnTo>
                    <a:pt x="28" y="14"/>
                  </a:lnTo>
                  <a:lnTo>
                    <a:pt x="44" y="28"/>
                  </a:lnTo>
                  <a:lnTo>
                    <a:pt x="60" y="43"/>
                  </a:lnTo>
                  <a:lnTo>
                    <a:pt x="78" y="55"/>
                  </a:lnTo>
                  <a:lnTo>
                    <a:pt x="96" y="66"/>
                  </a:lnTo>
                  <a:lnTo>
                    <a:pt x="115" y="76"/>
                  </a:lnTo>
                  <a:lnTo>
                    <a:pt x="135" y="87"/>
                  </a:lnTo>
                  <a:lnTo>
                    <a:pt x="156" y="96"/>
                  </a:lnTo>
                  <a:lnTo>
                    <a:pt x="133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84"/>
            <p:cNvSpPr>
              <a:spLocks/>
            </p:cNvSpPr>
            <p:nvPr/>
          </p:nvSpPr>
          <p:spPr bwMode="auto">
            <a:xfrm>
              <a:off x="7034" y="4023"/>
              <a:ext cx="125" cy="145"/>
            </a:xfrm>
            <a:custGeom>
              <a:avLst/>
              <a:gdLst>
                <a:gd name="T0" fmla="*/ 375 w 105"/>
                <a:gd name="T1" fmla="*/ 460 h 123"/>
                <a:gd name="T2" fmla="*/ 315 w 105"/>
                <a:gd name="T3" fmla="*/ 422 h 123"/>
                <a:gd name="T4" fmla="*/ 267 w 105"/>
                <a:gd name="T5" fmla="*/ 378 h 123"/>
                <a:gd name="T6" fmla="*/ 214 w 105"/>
                <a:gd name="T7" fmla="*/ 332 h 123"/>
                <a:gd name="T8" fmla="*/ 165 w 105"/>
                <a:gd name="T9" fmla="*/ 281 h 123"/>
                <a:gd name="T10" fmla="*/ 124 w 105"/>
                <a:gd name="T11" fmla="*/ 225 h 123"/>
                <a:gd name="T12" fmla="*/ 85 w 105"/>
                <a:gd name="T13" fmla="*/ 165 h 123"/>
                <a:gd name="T14" fmla="*/ 36 w 105"/>
                <a:gd name="T15" fmla="*/ 110 h 123"/>
                <a:gd name="T16" fmla="*/ 0 w 105"/>
                <a:gd name="T17" fmla="*/ 61 h 123"/>
                <a:gd name="T18" fmla="*/ 17 w 105"/>
                <a:gd name="T19" fmla="*/ 0 h 123"/>
                <a:gd name="T20" fmla="*/ 64 w 105"/>
                <a:gd name="T21" fmla="*/ 54 h 123"/>
                <a:gd name="T22" fmla="*/ 120 w 105"/>
                <a:gd name="T23" fmla="*/ 107 h 123"/>
                <a:gd name="T24" fmla="*/ 156 w 105"/>
                <a:gd name="T25" fmla="*/ 163 h 123"/>
                <a:gd name="T26" fmla="*/ 211 w 105"/>
                <a:gd name="T27" fmla="*/ 225 h 123"/>
                <a:gd name="T28" fmla="*/ 251 w 105"/>
                <a:gd name="T29" fmla="*/ 271 h 123"/>
                <a:gd name="T30" fmla="*/ 302 w 105"/>
                <a:gd name="T31" fmla="*/ 327 h 123"/>
                <a:gd name="T32" fmla="*/ 360 w 105"/>
                <a:gd name="T33" fmla="*/ 374 h 123"/>
                <a:gd name="T34" fmla="*/ 424 w 105"/>
                <a:gd name="T35" fmla="*/ 420 h 123"/>
                <a:gd name="T36" fmla="*/ 375 w 105"/>
                <a:gd name="T37" fmla="*/ 460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5"/>
                <a:gd name="T58" fmla="*/ 0 h 123"/>
                <a:gd name="T59" fmla="*/ 105 w 105"/>
                <a:gd name="T60" fmla="*/ 123 h 1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5" h="123">
                  <a:moveTo>
                    <a:pt x="93" y="123"/>
                  </a:moveTo>
                  <a:lnTo>
                    <a:pt x="78" y="114"/>
                  </a:lnTo>
                  <a:lnTo>
                    <a:pt x="66" y="102"/>
                  </a:lnTo>
                  <a:lnTo>
                    <a:pt x="54" y="89"/>
                  </a:lnTo>
                  <a:lnTo>
                    <a:pt x="41" y="75"/>
                  </a:lnTo>
                  <a:lnTo>
                    <a:pt x="30" y="59"/>
                  </a:lnTo>
                  <a:lnTo>
                    <a:pt x="20" y="45"/>
                  </a:lnTo>
                  <a:lnTo>
                    <a:pt x="9" y="30"/>
                  </a:lnTo>
                  <a:lnTo>
                    <a:pt x="0" y="16"/>
                  </a:lnTo>
                  <a:lnTo>
                    <a:pt x="4" y="0"/>
                  </a:lnTo>
                  <a:lnTo>
                    <a:pt x="16" y="14"/>
                  </a:lnTo>
                  <a:lnTo>
                    <a:pt x="29" y="29"/>
                  </a:lnTo>
                  <a:lnTo>
                    <a:pt x="39" y="43"/>
                  </a:lnTo>
                  <a:lnTo>
                    <a:pt x="52" y="59"/>
                  </a:lnTo>
                  <a:lnTo>
                    <a:pt x="62" y="73"/>
                  </a:lnTo>
                  <a:lnTo>
                    <a:pt x="75" y="87"/>
                  </a:lnTo>
                  <a:lnTo>
                    <a:pt x="89" y="100"/>
                  </a:lnTo>
                  <a:lnTo>
                    <a:pt x="105" y="112"/>
                  </a:lnTo>
                  <a:lnTo>
                    <a:pt x="93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85"/>
            <p:cNvSpPr>
              <a:spLocks/>
            </p:cNvSpPr>
            <p:nvPr/>
          </p:nvSpPr>
          <p:spPr bwMode="auto">
            <a:xfrm>
              <a:off x="6272" y="4090"/>
              <a:ext cx="184" cy="65"/>
            </a:xfrm>
            <a:custGeom>
              <a:avLst/>
              <a:gdLst>
                <a:gd name="T0" fmla="*/ 36 w 155"/>
                <a:gd name="T1" fmla="*/ 210 h 55"/>
                <a:gd name="T2" fmla="*/ 0 w 155"/>
                <a:gd name="T3" fmla="*/ 194 h 55"/>
                <a:gd name="T4" fmla="*/ 72 w 155"/>
                <a:gd name="T5" fmla="*/ 139 h 55"/>
                <a:gd name="T6" fmla="*/ 106 w 155"/>
                <a:gd name="T7" fmla="*/ 148 h 55"/>
                <a:gd name="T8" fmla="*/ 142 w 155"/>
                <a:gd name="T9" fmla="*/ 148 h 55"/>
                <a:gd name="T10" fmla="*/ 169 w 155"/>
                <a:gd name="T11" fmla="*/ 148 h 55"/>
                <a:gd name="T12" fmla="*/ 205 w 155"/>
                <a:gd name="T13" fmla="*/ 139 h 55"/>
                <a:gd name="T14" fmla="*/ 239 w 155"/>
                <a:gd name="T15" fmla="*/ 138 h 55"/>
                <a:gd name="T16" fmla="*/ 278 w 155"/>
                <a:gd name="T17" fmla="*/ 129 h 55"/>
                <a:gd name="T18" fmla="*/ 315 w 155"/>
                <a:gd name="T19" fmla="*/ 129 h 55"/>
                <a:gd name="T20" fmla="*/ 341 w 155"/>
                <a:gd name="T21" fmla="*/ 129 h 55"/>
                <a:gd name="T22" fmla="*/ 377 w 155"/>
                <a:gd name="T23" fmla="*/ 122 h 55"/>
                <a:gd name="T24" fmla="*/ 414 w 155"/>
                <a:gd name="T25" fmla="*/ 109 h 55"/>
                <a:gd name="T26" fmla="*/ 444 w 155"/>
                <a:gd name="T27" fmla="*/ 93 h 55"/>
                <a:gd name="T28" fmla="*/ 480 w 155"/>
                <a:gd name="T29" fmla="*/ 76 h 55"/>
                <a:gd name="T30" fmla="*/ 500 w 155"/>
                <a:gd name="T31" fmla="*/ 54 h 55"/>
                <a:gd name="T32" fmla="*/ 520 w 155"/>
                <a:gd name="T33" fmla="*/ 35 h 55"/>
                <a:gd name="T34" fmla="*/ 551 w 155"/>
                <a:gd name="T35" fmla="*/ 15 h 55"/>
                <a:gd name="T36" fmla="*/ 583 w 155"/>
                <a:gd name="T37" fmla="*/ 0 h 55"/>
                <a:gd name="T38" fmla="*/ 609 w 155"/>
                <a:gd name="T39" fmla="*/ 41 h 55"/>
                <a:gd name="T40" fmla="*/ 583 w 155"/>
                <a:gd name="T41" fmla="*/ 67 h 55"/>
                <a:gd name="T42" fmla="*/ 565 w 155"/>
                <a:gd name="T43" fmla="*/ 79 h 55"/>
                <a:gd name="T44" fmla="*/ 532 w 155"/>
                <a:gd name="T45" fmla="*/ 103 h 55"/>
                <a:gd name="T46" fmla="*/ 506 w 155"/>
                <a:gd name="T47" fmla="*/ 129 h 55"/>
                <a:gd name="T48" fmla="*/ 465 w 155"/>
                <a:gd name="T49" fmla="*/ 139 h 55"/>
                <a:gd name="T50" fmla="*/ 421 w 155"/>
                <a:gd name="T51" fmla="*/ 154 h 55"/>
                <a:gd name="T52" fmla="*/ 377 w 155"/>
                <a:gd name="T53" fmla="*/ 175 h 55"/>
                <a:gd name="T54" fmla="*/ 331 w 155"/>
                <a:gd name="T55" fmla="*/ 194 h 55"/>
                <a:gd name="T56" fmla="*/ 297 w 155"/>
                <a:gd name="T57" fmla="*/ 194 h 55"/>
                <a:gd name="T58" fmla="*/ 261 w 155"/>
                <a:gd name="T59" fmla="*/ 194 h 55"/>
                <a:gd name="T60" fmla="*/ 226 w 155"/>
                <a:gd name="T61" fmla="*/ 207 h 55"/>
                <a:gd name="T62" fmla="*/ 190 w 155"/>
                <a:gd name="T63" fmla="*/ 207 h 55"/>
                <a:gd name="T64" fmla="*/ 152 w 155"/>
                <a:gd name="T65" fmla="*/ 207 h 55"/>
                <a:gd name="T66" fmla="*/ 110 w 155"/>
                <a:gd name="T67" fmla="*/ 210 h 55"/>
                <a:gd name="T68" fmla="*/ 77 w 155"/>
                <a:gd name="T69" fmla="*/ 210 h 55"/>
                <a:gd name="T70" fmla="*/ 36 w 155"/>
                <a:gd name="T71" fmla="*/ 210 h 5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55"/>
                <a:gd name="T109" fmla="*/ 0 h 55"/>
                <a:gd name="T110" fmla="*/ 155 w 155"/>
                <a:gd name="T111" fmla="*/ 55 h 5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55" h="55">
                  <a:moveTo>
                    <a:pt x="9" y="55"/>
                  </a:moveTo>
                  <a:lnTo>
                    <a:pt x="0" y="52"/>
                  </a:lnTo>
                  <a:lnTo>
                    <a:pt x="18" y="37"/>
                  </a:lnTo>
                  <a:lnTo>
                    <a:pt x="27" y="39"/>
                  </a:lnTo>
                  <a:lnTo>
                    <a:pt x="36" y="39"/>
                  </a:lnTo>
                  <a:lnTo>
                    <a:pt x="43" y="39"/>
                  </a:lnTo>
                  <a:lnTo>
                    <a:pt x="52" y="37"/>
                  </a:lnTo>
                  <a:lnTo>
                    <a:pt x="61" y="36"/>
                  </a:lnTo>
                  <a:lnTo>
                    <a:pt x="70" y="34"/>
                  </a:lnTo>
                  <a:lnTo>
                    <a:pt x="79" y="34"/>
                  </a:lnTo>
                  <a:lnTo>
                    <a:pt x="87" y="34"/>
                  </a:lnTo>
                  <a:lnTo>
                    <a:pt x="96" y="32"/>
                  </a:lnTo>
                  <a:lnTo>
                    <a:pt x="105" y="29"/>
                  </a:lnTo>
                  <a:lnTo>
                    <a:pt x="112" y="25"/>
                  </a:lnTo>
                  <a:lnTo>
                    <a:pt x="121" y="20"/>
                  </a:lnTo>
                  <a:lnTo>
                    <a:pt x="127" y="14"/>
                  </a:lnTo>
                  <a:lnTo>
                    <a:pt x="132" y="9"/>
                  </a:lnTo>
                  <a:lnTo>
                    <a:pt x="139" y="4"/>
                  </a:lnTo>
                  <a:lnTo>
                    <a:pt x="148" y="0"/>
                  </a:lnTo>
                  <a:lnTo>
                    <a:pt x="155" y="11"/>
                  </a:lnTo>
                  <a:lnTo>
                    <a:pt x="148" y="18"/>
                  </a:lnTo>
                  <a:lnTo>
                    <a:pt x="143" y="21"/>
                  </a:lnTo>
                  <a:lnTo>
                    <a:pt x="135" y="27"/>
                  </a:lnTo>
                  <a:lnTo>
                    <a:pt x="128" y="34"/>
                  </a:lnTo>
                  <a:lnTo>
                    <a:pt x="118" y="37"/>
                  </a:lnTo>
                  <a:lnTo>
                    <a:pt x="107" y="41"/>
                  </a:lnTo>
                  <a:lnTo>
                    <a:pt x="96" y="46"/>
                  </a:lnTo>
                  <a:lnTo>
                    <a:pt x="84" y="52"/>
                  </a:lnTo>
                  <a:lnTo>
                    <a:pt x="75" y="52"/>
                  </a:lnTo>
                  <a:lnTo>
                    <a:pt x="66" y="52"/>
                  </a:lnTo>
                  <a:lnTo>
                    <a:pt x="57" y="54"/>
                  </a:lnTo>
                  <a:lnTo>
                    <a:pt x="48" y="54"/>
                  </a:lnTo>
                  <a:lnTo>
                    <a:pt x="39" y="54"/>
                  </a:lnTo>
                  <a:lnTo>
                    <a:pt x="29" y="55"/>
                  </a:lnTo>
                  <a:lnTo>
                    <a:pt x="20" y="55"/>
                  </a:lnTo>
                  <a:lnTo>
                    <a:pt x="9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86"/>
            <p:cNvSpPr>
              <a:spLocks/>
            </p:cNvSpPr>
            <p:nvPr/>
          </p:nvSpPr>
          <p:spPr bwMode="auto">
            <a:xfrm>
              <a:off x="9005" y="3907"/>
              <a:ext cx="125" cy="183"/>
            </a:xfrm>
            <a:custGeom>
              <a:avLst/>
              <a:gdLst>
                <a:gd name="T0" fmla="*/ 0 w 105"/>
                <a:gd name="T1" fmla="*/ 584 h 155"/>
                <a:gd name="T2" fmla="*/ 29 w 105"/>
                <a:gd name="T3" fmla="*/ 518 h 155"/>
                <a:gd name="T4" fmla="*/ 60 w 105"/>
                <a:gd name="T5" fmla="*/ 497 h 155"/>
                <a:gd name="T6" fmla="*/ 85 w 105"/>
                <a:gd name="T7" fmla="*/ 473 h 155"/>
                <a:gd name="T8" fmla="*/ 107 w 105"/>
                <a:gd name="T9" fmla="*/ 455 h 155"/>
                <a:gd name="T10" fmla="*/ 136 w 105"/>
                <a:gd name="T11" fmla="*/ 421 h 155"/>
                <a:gd name="T12" fmla="*/ 165 w 105"/>
                <a:gd name="T13" fmla="*/ 394 h 155"/>
                <a:gd name="T14" fmla="*/ 193 w 105"/>
                <a:gd name="T15" fmla="*/ 372 h 155"/>
                <a:gd name="T16" fmla="*/ 213 w 105"/>
                <a:gd name="T17" fmla="*/ 342 h 155"/>
                <a:gd name="T18" fmla="*/ 250 w 105"/>
                <a:gd name="T19" fmla="*/ 312 h 155"/>
                <a:gd name="T20" fmla="*/ 286 w 105"/>
                <a:gd name="T21" fmla="*/ 249 h 155"/>
                <a:gd name="T22" fmla="*/ 325 w 105"/>
                <a:gd name="T23" fmla="*/ 176 h 155"/>
                <a:gd name="T24" fmla="*/ 360 w 105"/>
                <a:gd name="T25" fmla="*/ 103 h 155"/>
                <a:gd name="T26" fmla="*/ 393 w 105"/>
                <a:gd name="T27" fmla="*/ 15 h 155"/>
                <a:gd name="T28" fmla="*/ 424 w 105"/>
                <a:gd name="T29" fmla="*/ 0 h 155"/>
                <a:gd name="T30" fmla="*/ 424 w 105"/>
                <a:gd name="T31" fmla="*/ 85 h 155"/>
                <a:gd name="T32" fmla="*/ 404 w 105"/>
                <a:gd name="T33" fmla="*/ 153 h 155"/>
                <a:gd name="T34" fmla="*/ 369 w 105"/>
                <a:gd name="T35" fmla="*/ 226 h 155"/>
                <a:gd name="T36" fmla="*/ 330 w 105"/>
                <a:gd name="T37" fmla="*/ 290 h 155"/>
                <a:gd name="T38" fmla="*/ 277 w 105"/>
                <a:gd name="T39" fmla="*/ 342 h 155"/>
                <a:gd name="T40" fmla="*/ 237 w 105"/>
                <a:gd name="T41" fmla="*/ 394 h 155"/>
                <a:gd name="T42" fmla="*/ 186 w 105"/>
                <a:gd name="T43" fmla="*/ 458 h 155"/>
                <a:gd name="T44" fmla="*/ 124 w 105"/>
                <a:gd name="T45" fmla="*/ 518 h 155"/>
                <a:gd name="T46" fmla="*/ 90 w 105"/>
                <a:gd name="T47" fmla="*/ 530 h 155"/>
                <a:gd name="T48" fmla="*/ 64 w 105"/>
                <a:gd name="T49" fmla="*/ 545 h 155"/>
                <a:gd name="T50" fmla="*/ 36 w 105"/>
                <a:gd name="T51" fmla="*/ 568 h 155"/>
                <a:gd name="T52" fmla="*/ 0 w 105"/>
                <a:gd name="T53" fmla="*/ 584 h 15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5"/>
                <a:gd name="T82" fmla="*/ 0 h 155"/>
                <a:gd name="T83" fmla="*/ 105 w 105"/>
                <a:gd name="T84" fmla="*/ 155 h 15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5" h="155">
                  <a:moveTo>
                    <a:pt x="0" y="155"/>
                  </a:moveTo>
                  <a:lnTo>
                    <a:pt x="7" y="137"/>
                  </a:lnTo>
                  <a:lnTo>
                    <a:pt x="14" y="132"/>
                  </a:lnTo>
                  <a:lnTo>
                    <a:pt x="20" y="125"/>
                  </a:lnTo>
                  <a:lnTo>
                    <a:pt x="27" y="120"/>
                  </a:lnTo>
                  <a:lnTo>
                    <a:pt x="34" y="112"/>
                  </a:lnTo>
                  <a:lnTo>
                    <a:pt x="41" y="105"/>
                  </a:lnTo>
                  <a:lnTo>
                    <a:pt x="48" y="98"/>
                  </a:lnTo>
                  <a:lnTo>
                    <a:pt x="53" y="91"/>
                  </a:lnTo>
                  <a:lnTo>
                    <a:pt x="61" y="82"/>
                  </a:lnTo>
                  <a:lnTo>
                    <a:pt x="71" y="66"/>
                  </a:lnTo>
                  <a:lnTo>
                    <a:pt x="80" y="47"/>
                  </a:lnTo>
                  <a:lnTo>
                    <a:pt x="89" y="27"/>
                  </a:lnTo>
                  <a:lnTo>
                    <a:pt x="98" y="4"/>
                  </a:lnTo>
                  <a:lnTo>
                    <a:pt x="105" y="0"/>
                  </a:lnTo>
                  <a:lnTo>
                    <a:pt x="105" y="22"/>
                  </a:lnTo>
                  <a:lnTo>
                    <a:pt x="100" y="41"/>
                  </a:lnTo>
                  <a:lnTo>
                    <a:pt x="91" y="59"/>
                  </a:lnTo>
                  <a:lnTo>
                    <a:pt x="82" y="77"/>
                  </a:lnTo>
                  <a:lnTo>
                    <a:pt x="69" y="91"/>
                  </a:lnTo>
                  <a:lnTo>
                    <a:pt x="59" y="105"/>
                  </a:lnTo>
                  <a:lnTo>
                    <a:pt x="46" y="121"/>
                  </a:lnTo>
                  <a:lnTo>
                    <a:pt x="30" y="137"/>
                  </a:lnTo>
                  <a:lnTo>
                    <a:pt x="23" y="141"/>
                  </a:lnTo>
                  <a:lnTo>
                    <a:pt x="16" y="144"/>
                  </a:lnTo>
                  <a:lnTo>
                    <a:pt x="9" y="15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87"/>
            <p:cNvSpPr>
              <a:spLocks/>
            </p:cNvSpPr>
            <p:nvPr/>
          </p:nvSpPr>
          <p:spPr bwMode="auto">
            <a:xfrm>
              <a:off x="6483" y="1663"/>
              <a:ext cx="108" cy="2417"/>
            </a:xfrm>
            <a:custGeom>
              <a:avLst/>
              <a:gdLst>
                <a:gd name="T0" fmla="*/ 169 w 91"/>
                <a:gd name="T1" fmla="*/ 7892 h 2041"/>
                <a:gd name="T2" fmla="*/ 142 w 91"/>
                <a:gd name="T3" fmla="*/ 7888 h 2041"/>
                <a:gd name="T4" fmla="*/ 120 w 91"/>
                <a:gd name="T5" fmla="*/ 7876 h 2041"/>
                <a:gd name="T6" fmla="*/ 101 w 91"/>
                <a:gd name="T7" fmla="*/ 7859 h 2041"/>
                <a:gd name="T8" fmla="*/ 63 w 91"/>
                <a:gd name="T9" fmla="*/ 7855 h 2041"/>
                <a:gd name="T10" fmla="*/ 0 w 91"/>
                <a:gd name="T11" fmla="*/ 7779 h 2041"/>
                <a:gd name="T12" fmla="*/ 2 w 91"/>
                <a:gd name="T13" fmla="*/ 5852 h 2041"/>
                <a:gd name="T14" fmla="*/ 18 w 91"/>
                <a:gd name="T15" fmla="*/ 3930 h 2041"/>
                <a:gd name="T16" fmla="*/ 36 w 91"/>
                <a:gd name="T17" fmla="*/ 2003 h 2041"/>
                <a:gd name="T18" fmla="*/ 55 w 91"/>
                <a:gd name="T19" fmla="*/ 76 h 2041"/>
                <a:gd name="T20" fmla="*/ 89 w 91"/>
                <a:gd name="T21" fmla="*/ 54 h 2041"/>
                <a:gd name="T22" fmla="*/ 131 w 91"/>
                <a:gd name="T23" fmla="*/ 54 h 2041"/>
                <a:gd name="T24" fmla="*/ 180 w 91"/>
                <a:gd name="T25" fmla="*/ 63 h 2041"/>
                <a:gd name="T26" fmla="*/ 225 w 91"/>
                <a:gd name="T27" fmla="*/ 54 h 2041"/>
                <a:gd name="T28" fmla="*/ 259 w 91"/>
                <a:gd name="T29" fmla="*/ 51 h 2041"/>
                <a:gd name="T30" fmla="*/ 287 w 91"/>
                <a:gd name="T31" fmla="*/ 18 h 2041"/>
                <a:gd name="T32" fmla="*/ 316 w 91"/>
                <a:gd name="T33" fmla="*/ 0 h 2041"/>
                <a:gd name="T34" fmla="*/ 357 w 91"/>
                <a:gd name="T35" fmla="*/ 15 h 2041"/>
                <a:gd name="T36" fmla="*/ 357 w 91"/>
                <a:gd name="T37" fmla="*/ 732 h 2041"/>
                <a:gd name="T38" fmla="*/ 357 w 91"/>
                <a:gd name="T39" fmla="*/ 1449 h 2041"/>
                <a:gd name="T40" fmla="*/ 357 w 91"/>
                <a:gd name="T41" fmla="*/ 2161 h 2041"/>
                <a:gd name="T42" fmla="*/ 357 w 91"/>
                <a:gd name="T43" fmla="*/ 2885 h 2041"/>
                <a:gd name="T44" fmla="*/ 357 w 91"/>
                <a:gd name="T45" fmla="*/ 4132 h 2041"/>
                <a:gd name="T46" fmla="*/ 357 w 91"/>
                <a:gd name="T47" fmla="*/ 5359 h 2041"/>
                <a:gd name="T48" fmla="*/ 352 w 91"/>
                <a:gd name="T49" fmla="*/ 6577 h 2041"/>
                <a:gd name="T50" fmla="*/ 339 w 91"/>
                <a:gd name="T51" fmla="*/ 7797 h 2041"/>
                <a:gd name="T52" fmla="*/ 316 w 91"/>
                <a:gd name="T53" fmla="*/ 7834 h 2041"/>
                <a:gd name="T54" fmla="*/ 297 w 91"/>
                <a:gd name="T55" fmla="*/ 7859 h 2041"/>
                <a:gd name="T56" fmla="*/ 267 w 91"/>
                <a:gd name="T57" fmla="*/ 7886 h 2041"/>
                <a:gd name="T58" fmla="*/ 225 w 91"/>
                <a:gd name="T59" fmla="*/ 7892 h 2041"/>
                <a:gd name="T60" fmla="*/ 169 w 91"/>
                <a:gd name="T61" fmla="*/ 7892 h 20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1"/>
                <a:gd name="T94" fmla="*/ 0 h 2041"/>
                <a:gd name="T95" fmla="*/ 91 w 91"/>
                <a:gd name="T96" fmla="*/ 2041 h 20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1" h="2041">
                  <a:moveTo>
                    <a:pt x="43" y="2041"/>
                  </a:moveTo>
                  <a:lnTo>
                    <a:pt x="36" y="2039"/>
                  </a:lnTo>
                  <a:lnTo>
                    <a:pt x="30" y="2036"/>
                  </a:lnTo>
                  <a:lnTo>
                    <a:pt x="25" y="2032"/>
                  </a:lnTo>
                  <a:lnTo>
                    <a:pt x="16" y="2031"/>
                  </a:lnTo>
                  <a:lnTo>
                    <a:pt x="0" y="2011"/>
                  </a:lnTo>
                  <a:lnTo>
                    <a:pt x="2" y="1513"/>
                  </a:lnTo>
                  <a:lnTo>
                    <a:pt x="5" y="1016"/>
                  </a:lnTo>
                  <a:lnTo>
                    <a:pt x="9" y="518"/>
                  </a:lnTo>
                  <a:lnTo>
                    <a:pt x="14" y="20"/>
                  </a:lnTo>
                  <a:lnTo>
                    <a:pt x="23" y="14"/>
                  </a:lnTo>
                  <a:lnTo>
                    <a:pt x="34" y="14"/>
                  </a:lnTo>
                  <a:lnTo>
                    <a:pt x="46" y="16"/>
                  </a:lnTo>
                  <a:lnTo>
                    <a:pt x="57" y="14"/>
                  </a:lnTo>
                  <a:lnTo>
                    <a:pt x="66" y="13"/>
                  </a:lnTo>
                  <a:lnTo>
                    <a:pt x="73" y="5"/>
                  </a:lnTo>
                  <a:lnTo>
                    <a:pt x="80" y="0"/>
                  </a:lnTo>
                  <a:lnTo>
                    <a:pt x="91" y="4"/>
                  </a:lnTo>
                  <a:lnTo>
                    <a:pt x="91" y="189"/>
                  </a:lnTo>
                  <a:lnTo>
                    <a:pt x="91" y="374"/>
                  </a:lnTo>
                  <a:lnTo>
                    <a:pt x="91" y="559"/>
                  </a:lnTo>
                  <a:lnTo>
                    <a:pt x="91" y="746"/>
                  </a:lnTo>
                  <a:lnTo>
                    <a:pt x="91" y="1068"/>
                  </a:lnTo>
                  <a:lnTo>
                    <a:pt x="91" y="1386"/>
                  </a:lnTo>
                  <a:lnTo>
                    <a:pt x="89" y="1701"/>
                  </a:lnTo>
                  <a:lnTo>
                    <a:pt x="86" y="2016"/>
                  </a:lnTo>
                  <a:lnTo>
                    <a:pt x="80" y="2025"/>
                  </a:lnTo>
                  <a:lnTo>
                    <a:pt x="75" y="2032"/>
                  </a:lnTo>
                  <a:lnTo>
                    <a:pt x="68" y="2038"/>
                  </a:lnTo>
                  <a:lnTo>
                    <a:pt x="57" y="2041"/>
                  </a:lnTo>
                  <a:lnTo>
                    <a:pt x="43" y="2041"/>
                  </a:lnTo>
                  <a:close/>
                </a:path>
              </a:pathLst>
            </a:custGeom>
            <a:solidFill>
              <a:srgbClr val="66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88"/>
            <p:cNvSpPr>
              <a:spLocks/>
            </p:cNvSpPr>
            <p:nvPr/>
          </p:nvSpPr>
          <p:spPr bwMode="auto">
            <a:xfrm>
              <a:off x="7298" y="3690"/>
              <a:ext cx="485" cy="390"/>
            </a:xfrm>
            <a:custGeom>
              <a:avLst/>
              <a:gdLst>
                <a:gd name="T0" fmla="*/ 466 w 409"/>
                <a:gd name="T1" fmla="*/ 1271 h 329"/>
                <a:gd name="T2" fmla="*/ 403 w 409"/>
                <a:gd name="T3" fmla="*/ 1260 h 329"/>
                <a:gd name="T4" fmla="*/ 340 w 409"/>
                <a:gd name="T5" fmla="*/ 1258 h 329"/>
                <a:gd name="T6" fmla="*/ 262 w 409"/>
                <a:gd name="T7" fmla="*/ 1246 h 329"/>
                <a:gd name="T8" fmla="*/ 180 w 409"/>
                <a:gd name="T9" fmla="*/ 1226 h 329"/>
                <a:gd name="T10" fmla="*/ 89 w 409"/>
                <a:gd name="T11" fmla="*/ 1184 h 329"/>
                <a:gd name="T12" fmla="*/ 25 w 409"/>
                <a:gd name="T13" fmla="*/ 1085 h 329"/>
                <a:gd name="T14" fmla="*/ 1 w 409"/>
                <a:gd name="T15" fmla="*/ 926 h 329"/>
                <a:gd name="T16" fmla="*/ 0 w 409"/>
                <a:gd name="T17" fmla="*/ 774 h 329"/>
                <a:gd name="T18" fmla="*/ 63 w 409"/>
                <a:gd name="T19" fmla="*/ 730 h 329"/>
                <a:gd name="T20" fmla="*/ 126 w 409"/>
                <a:gd name="T21" fmla="*/ 690 h 329"/>
                <a:gd name="T22" fmla="*/ 173 w 409"/>
                <a:gd name="T23" fmla="*/ 670 h 329"/>
                <a:gd name="T24" fmla="*/ 213 w 409"/>
                <a:gd name="T25" fmla="*/ 639 h 329"/>
                <a:gd name="T26" fmla="*/ 262 w 409"/>
                <a:gd name="T27" fmla="*/ 616 h 329"/>
                <a:gd name="T28" fmla="*/ 332 w 409"/>
                <a:gd name="T29" fmla="*/ 596 h 329"/>
                <a:gd name="T30" fmla="*/ 377 w 409"/>
                <a:gd name="T31" fmla="*/ 520 h 329"/>
                <a:gd name="T32" fmla="*/ 429 w 409"/>
                <a:gd name="T33" fmla="*/ 418 h 329"/>
                <a:gd name="T34" fmla="*/ 459 w 409"/>
                <a:gd name="T35" fmla="*/ 313 h 329"/>
                <a:gd name="T36" fmla="*/ 512 w 409"/>
                <a:gd name="T37" fmla="*/ 236 h 329"/>
                <a:gd name="T38" fmla="*/ 589 w 409"/>
                <a:gd name="T39" fmla="*/ 167 h 329"/>
                <a:gd name="T40" fmla="*/ 679 w 409"/>
                <a:gd name="T41" fmla="*/ 108 h 329"/>
                <a:gd name="T42" fmla="*/ 784 w 409"/>
                <a:gd name="T43" fmla="*/ 71 h 329"/>
                <a:gd name="T44" fmla="*/ 882 w 409"/>
                <a:gd name="T45" fmla="*/ 36 h 329"/>
                <a:gd name="T46" fmla="*/ 976 w 409"/>
                <a:gd name="T47" fmla="*/ 15 h 329"/>
                <a:gd name="T48" fmla="*/ 1083 w 409"/>
                <a:gd name="T49" fmla="*/ 0 h 329"/>
                <a:gd name="T50" fmla="*/ 1201 w 409"/>
                <a:gd name="T51" fmla="*/ 25 h 329"/>
                <a:gd name="T52" fmla="*/ 1327 w 409"/>
                <a:gd name="T53" fmla="*/ 77 h 329"/>
                <a:gd name="T54" fmla="*/ 1437 w 409"/>
                <a:gd name="T55" fmla="*/ 129 h 329"/>
                <a:gd name="T56" fmla="*/ 1542 w 409"/>
                <a:gd name="T57" fmla="*/ 210 h 329"/>
                <a:gd name="T58" fmla="*/ 1582 w 409"/>
                <a:gd name="T59" fmla="*/ 350 h 329"/>
                <a:gd name="T60" fmla="*/ 1551 w 409"/>
                <a:gd name="T61" fmla="*/ 551 h 329"/>
                <a:gd name="T62" fmla="*/ 1511 w 409"/>
                <a:gd name="T63" fmla="*/ 673 h 329"/>
                <a:gd name="T64" fmla="*/ 1448 w 409"/>
                <a:gd name="T65" fmla="*/ 692 h 329"/>
                <a:gd name="T66" fmla="*/ 1365 w 409"/>
                <a:gd name="T67" fmla="*/ 710 h 329"/>
                <a:gd name="T68" fmla="*/ 1300 w 409"/>
                <a:gd name="T69" fmla="*/ 736 h 329"/>
                <a:gd name="T70" fmla="*/ 1247 w 409"/>
                <a:gd name="T71" fmla="*/ 794 h 329"/>
                <a:gd name="T72" fmla="*/ 1210 w 409"/>
                <a:gd name="T73" fmla="*/ 897 h 329"/>
                <a:gd name="T74" fmla="*/ 1186 w 409"/>
                <a:gd name="T75" fmla="*/ 990 h 329"/>
                <a:gd name="T76" fmla="*/ 1159 w 409"/>
                <a:gd name="T77" fmla="*/ 1032 h 329"/>
                <a:gd name="T78" fmla="*/ 1111 w 409"/>
                <a:gd name="T79" fmla="*/ 1097 h 329"/>
                <a:gd name="T80" fmla="*/ 1052 w 409"/>
                <a:gd name="T81" fmla="*/ 1132 h 329"/>
                <a:gd name="T82" fmla="*/ 987 w 409"/>
                <a:gd name="T83" fmla="*/ 1158 h 329"/>
                <a:gd name="T84" fmla="*/ 908 w 409"/>
                <a:gd name="T85" fmla="*/ 1184 h 329"/>
                <a:gd name="T86" fmla="*/ 834 w 409"/>
                <a:gd name="T87" fmla="*/ 1226 h 329"/>
                <a:gd name="T88" fmla="*/ 757 w 409"/>
                <a:gd name="T89" fmla="*/ 1246 h 329"/>
                <a:gd name="T90" fmla="*/ 672 w 409"/>
                <a:gd name="T91" fmla="*/ 1260 h 329"/>
                <a:gd name="T92" fmla="*/ 589 w 409"/>
                <a:gd name="T93" fmla="*/ 1276 h 329"/>
                <a:gd name="T94" fmla="*/ 500 w 409"/>
                <a:gd name="T95" fmla="*/ 1284 h 32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09"/>
                <a:gd name="T145" fmla="*/ 0 h 329"/>
                <a:gd name="T146" fmla="*/ 409 w 409"/>
                <a:gd name="T147" fmla="*/ 329 h 32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09" h="329">
                  <a:moveTo>
                    <a:pt x="128" y="329"/>
                  </a:moveTo>
                  <a:lnTo>
                    <a:pt x="119" y="326"/>
                  </a:lnTo>
                  <a:lnTo>
                    <a:pt x="112" y="326"/>
                  </a:lnTo>
                  <a:lnTo>
                    <a:pt x="103" y="324"/>
                  </a:lnTo>
                  <a:lnTo>
                    <a:pt x="94" y="324"/>
                  </a:lnTo>
                  <a:lnTo>
                    <a:pt x="87" y="322"/>
                  </a:lnTo>
                  <a:lnTo>
                    <a:pt x="78" y="322"/>
                  </a:lnTo>
                  <a:lnTo>
                    <a:pt x="67" y="320"/>
                  </a:lnTo>
                  <a:lnTo>
                    <a:pt x="58" y="319"/>
                  </a:lnTo>
                  <a:lnTo>
                    <a:pt x="46" y="315"/>
                  </a:lnTo>
                  <a:lnTo>
                    <a:pt x="33" y="310"/>
                  </a:lnTo>
                  <a:lnTo>
                    <a:pt x="23" y="304"/>
                  </a:lnTo>
                  <a:lnTo>
                    <a:pt x="14" y="295"/>
                  </a:lnTo>
                  <a:lnTo>
                    <a:pt x="7" y="278"/>
                  </a:lnTo>
                  <a:lnTo>
                    <a:pt x="3" y="260"/>
                  </a:lnTo>
                  <a:lnTo>
                    <a:pt x="1" y="238"/>
                  </a:lnTo>
                  <a:lnTo>
                    <a:pt x="1" y="219"/>
                  </a:lnTo>
                  <a:lnTo>
                    <a:pt x="0" y="198"/>
                  </a:lnTo>
                  <a:lnTo>
                    <a:pt x="8" y="192"/>
                  </a:lnTo>
                  <a:lnTo>
                    <a:pt x="16" y="187"/>
                  </a:lnTo>
                  <a:lnTo>
                    <a:pt x="24" y="182"/>
                  </a:lnTo>
                  <a:lnTo>
                    <a:pt x="32" y="176"/>
                  </a:lnTo>
                  <a:lnTo>
                    <a:pt x="39" y="173"/>
                  </a:lnTo>
                  <a:lnTo>
                    <a:pt x="44" y="171"/>
                  </a:lnTo>
                  <a:lnTo>
                    <a:pt x="49" y="167"/>
                  </a:lnTo>
                  <a:lnTo>
                    <a:pt x="55" y="164"/>
                  </a:lnTo>
                  <a:lnTo>
                    <a:pt x="62" y="160"/>
                  </a:lnTo>
                  <a:lnTo>
                    <a:pt x="67" y="158"/>
                  </a:lnTo>
                  <a:lnTo>
                    <a:pt x="76" y="155"/>
                  </a:lnTo>
                  <a:lnTo>
                    <a:pt x="85" y="153"/>
                  </a:lnTo>
                  <a:lnTo>
                    <a:pt x="92" y="144"/>
                  </a:lnTo>
                  <a:lnTo>
                    <a:pt x="97" y="133"/>
                  </a:lnTo>
                  <a:lnTo>
                    <a:pt x="104" y="121"/>
                  </a:lnTo>
                  <a:lnTo>
                    <a:pt x="110" y="107"/>
                  </a:lnTo>
                  <a:lnTo>
                    <a:pt x="112" y="93"/>
                  </a:lnTo>
                  <a:lnTo>
                    <a:pt x="117" y="80"/>
                  </a:lnTo>
                  <a:lnTo>
                    <a:pt x="122" y="69"/>
                  </a:lnTo>
                  <a:lnTo>
                    <a:pt x="131" y="61"/>
                  </a:lnTo>
                  <a:lnTo>
                    <a:pt x="140" y="52"/>
                  </a:lnTo>
                  <a:lnTo>
                    <a:pt x="151" y="43"/>
                  </a:lnTo>
                  <a:lnTo>
                    <a:pt x="161" y="36"/>
                  </a:lnTo>
                  <a:lnTo>
                    <a:pt x="174" y="28"/>
                  </a:lnTo>
                  <a:lnTo>
                    <a:pt x="188" y="23"/>
                  </a:lnTo>
                  <a:lnTo>
                    <a:pt x="201" y="18"/>
                  </a:lnTo>
                  <a:lnTo>
                    <a:pt x="213" y="14"/>
                  </a:lnTo>
                  <a:lnTo>
                    <a:pt x="225" y="9"/>
                  </a:lnTo>
                  <a:lnTo>
                    <a:pt x="238" y="5"/>
                  </a:lnTo>
                  <a:lnTo>
                    <a:pt x="250" y="4"/>
                  </a:lnTo>
                  <a:lnTo>
                    <a:pt x="265" y="2"/>
                  </a:lnTo>
                  <a:lnTo>
                    <a:pt x="277" y="0"/>
                  </a:lnTo>
                  <a:lnTo>
                    <a:pt x="291" y="2"/>
                  </a:lnTo>
                  <a:lnTo>
                    <a:pt x="307" y="7"/>
                  </a:lnTo>
                  <a:lnTo>
                    <a:pt x="323" y="12"/>
                  </a:lnTo>
                  <a:lnTo>
                    <a:pt x="339" y="20"/>
                  </a:lnTo>
                  <a:lnTo>
                    <a:pt x="354" y="27"/>
                  </a:lnTo>
                  <a:lnTo>
                    <a:pt x="368" y="34"/>
                  </a:lnTo>
                  <a:lnTo>
                    <a:pt x="382" y="43"/>
                  </a:lnTo>
                  <a:lnTo>
                    <a:pt x="394" y="53"/>
                  </a:lnTo>
                  <a:lnTo>
                    <a:pt x="409" y="64"/>
                  </a:lnTo>
                  <a:lnTo>
                    <a:pt x="405" y="89"/>
                  </a:lnTo>
                  <a:lnTo>
                    <a:pt x="402" y="114"/>
                  </a:lnTo>
                  <a:lnTo>
                    <a:pt x="396" y="141"/>
                  </a:lnTo>
                  <a:lnTo>
                    <a:pt x="391" y="167"/>
                  </a:lnTo>
                  <a:lnTo>
                    <a:pt x="386" y="173"/>
                  </a:lnTo>
                  <a:lnTo>
                    <a:pt x="377" y="176"/>
                  </a:lnTo>
                  <a:lnTo>
                    <a:pt x="370" y="178"/>
                  </a:lnTo>
                  <a:lnTo>
                    <a:pt x="361" y="180"/>
                  </a:lnTo>
                  <a:lnTo>
                    <a:pt x="350" y="182"/>
                  </a:lnTo>
                  <a:lnTo>
                    <a:pt x="341" y="185"/>
                  </a:lnTo>
                  <a:lnTo>
                    <a:pt x="332" y="189"/>
                  </a:lnTo>
                  <a:lnTo>
                    <a:pt x="325" y="194"/>
                  </a:lnTo>
                  <a:lnTo>
                    <a:pt x="320" y="203"/>
                  </a:lnTo>
                  <a:lnTo>
                    <a:pt x="314" y="215"/>
                  </a:lnTo>
                  <a:lnTo>
                    <a:pt x="309" y="230"/>
                  </a:lnTo>
                  <a:lnTo>
                    <a:pt x="307" y="244"/>
                  </a:lnTo>
                  <a:lnTo>
                    <a:pt x="304" y="254"/>
                  </a:lnTo>
                  <a:lnTo>
                    <a:pt x="300" y="260"/>
                  </a:lnTo>
                  <a:lnTo>
                    <a:pt x="297" y="265"/>
                  </a:lnTo>
                  <a:lnTo>
                    <a:pt x="291" y="272"/>
                  </a:lnTo>
                  <a:lnTo>
                    <a:pt x="284" y="281"/>
                  </a:lnTo>
                  <a:lnTo>
                    <a:pt x="277" y="287"/>
                  </a:lnTo>
                  <a:lnTo>
                    <a:pt x="270" y="290"/>
                  </a:lnTo>
                  <a:lnTo>
                    <a:pt x="261" y="294"/>
                  </a:lnTo>
                  <a:lnTo>
                    <a:pt x="252" y="297"/>
                  </a:lnTo>
                  <a:lnTo>
                    <a:pt x="241" y="301"/>
                  </a:lnTo>
                  <a:lnTo>
                    <a:pt x="233" y="304"/>
                  </a:lnTo>
                  <a:lnTo>
                    <a:pt x="222" y="310"/>
                  </a:lnTo>
                  <a:lnTo>
                    <a:pt x="213" y="315"/>
                  </a:lnTo>
                  <a:lnTo>
                    <a:pt x="204" y="317"/>
                  </a:lnTo>
                  <a:lnTo>
                    <a:pt x="193" y="320"/>
                  </a:lnTo>
                  <a:lnTo>
                    <a:pt x="183" y="322"/>
                  </a:lnTo>
                  <a:lnTo>
                    <a:pt x="172" y="324"/>
                  </a:lnTo>
                  <a:lnTo>
                    <a:pt x="161" y="326"/>
                  </a:lnTo>
                  <a:lnTo>
                    <a:pt x="151" y="327"/>
                  </a:lnTo>
                  <a:lnTo>
                    <a:pt x="138" y="329"/>
                  </a:lnTo>
                  <a:lnTo>
                    <a:pt x="128" y="3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89"/>
            <p:cNvSpPr>
              <a:spLocks/>
            </p:cNvSpPr>
            <p:nvPr/>
          </p:nvSpPr>
          <p:spPr bwMode="auto">
            <a:xfrm>
              <a:off x="7079" y="3922"/>
              <a:ext cx="131" cy="152"/>
            </a:xfrm>
            <a:custGeom>
              <a:avLst/>
              <a:gdLst>
                <a:gd name="T0" fmla="*/ 388 w 110"/>
                <a:gd name="T1" fmla="*/ 507 h 128"/>
                <a:gd name="T2" fmla="*/ 326 w 110"/>
                <a:gd name="T3" fmla="*/ 464 h 128"/>
                <a:gd name="T4" fmla="*/ 281 w 110"/>
                <a:gd name="T5" fmla="*/ 423 h 128"/>
                <a:gd name="T6" fmla="*/ 229 w 110"/>
                <a:gd name="T7" fmla="*/ 361 h 128"/>
                <a:gd name="T8" fmla="*/ 193 w 110"/>
                <a:gd name="T9" fmla="*/ 316 h 128"/>
                <a:gd name="T10" fmla="*/ 149 w 110"/>
                <a:gd name="T11" fmla="*/ 261 h 128"/>
                <a:gd name="T12" fmla="*/ 105 w 110"/>
                <a:gd name="T13" fmla="*/ 203 h 128"/>
                <a:gd name="T14" fmla="*/ 64 w 110"/>
                <a:gd name="T15" fmla="*/ 146 h 128"/>
                <a:gd name="T16" fmla="*/ 14 w 110"/>
                <a:gd name="T17" fmla="*/ 89 h 128"/>
                <a:gd name="T18" fmla="*/ 0 w 110"/>
                <a:gd name="T19" fmla="*/ 0 h 128"/>
                <a:gd name="T20" fmla="*/ 64 w 110"/>
                <a:gd name="T21" fmla="*/ 20 h 128"/>
                <a:gd name="T22" fmla="*/ 105 w 110"/>
                <a:gd name="T23" fmla="*/ 75 h 128"/>
                <a:gd name="T24" fmla="*/ 143 w 110"/>
                <a:gd name="T25" fmla="*/ 135 h 128"/>
                <a:gd name="T26" fmla="*/ 188 w 110"/>
                <a:gd name="T27" fmla="*/ 190 h 128"/>
                <a:gd name="T28" fmla="*/ 229 w 110"/>
                <a:gd name="T29" fmla="*/ 248 h 128"/>
                <a:gd name="T30" fmla="*/ 273 w 110"/>
                <a:gd name="T31" fmla="*/ 300 h 128"/>
                <a:gd name="T32" fmla="*/ 325 w 110"/>
                <a:gd name="T33" fmla="*/ 354 h 128"/>
                <a:gd name="T34" fmla="*/ 379 w 110"/>
                <a:gd name="T35" fmla="*/ 401 h 128"/>
                <a:gd name="T36" fmla="*/ 445 w 110"/>
                <a:gd name="T37" fmla="*/ 444 h 128"/>
                <a:gd name="T38" fmla="*/ 388 w 110"/>
                <a:gd name="T39" fmla="*/ 507 h 1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0"/>
                <a:gd name="T61" fmla="*/ 0 h 128"/>
                <a:gd name="T62" fmla="*/ 110 w 110"/>
                <a:gd name="T63" fmla="*/ 128 h 1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0" h="128">
                  <a:moveTo>
                    <a:pt x="96" y="128"/>
                  </a:moveTo>
                  <a:lnTo>
                    <a:pt x="81" y="117"/>
                  </a:lnTo>
                  <a:lnTo>
                    <a:pt x="69" y="107"/>
                  </a:lnTo>
                  <a:lnTo>
                    <a:pt x="56" y="92"/>
                  </a:lnTo>
                  <a:lnTo>
                    <a:pt x="48" y="80"/>
                  </a:lnTo>
                  <a:lnTo>
                    <a:pt x="37" y="66"/>
                  </a:lnTo>
                  <a:lnTo>
                    <a:pt x="26" y="51"/>
                  </a:lnTo>
                  <a:lnTo>
                    <a:pt x="16" y="37"/>
                  </a:lnTo>
                  <a:lnTo>
                    <a:pt x="3" y="23"/>
                  </a:lnTo>
                  <a:lnTo>
                    <a:pt x="0" y="0"/>
                  </a:lnTo>
                  <a:lnTo>
                    <a:pt x="16" y="5"/>
                  </a:lnTo>
                  <a:lnTo>
                    <a:pt x="26" y="19"/>
                  </a:lnTo>
                  <a:lnTo>
                    <a:pt x="35" y="34"/>
                  </a:lnTo>
                  <a:lnTo>
                    <a:pt x="46" y="48"/>
                  </a:lnTo>
                  <a:lnTo>
                    <a:pt x="56" y="62"/>
                  </a:lnTo>
                  <a:lnTo>
                    <a:pt x="67" y="76"/>
                  </a:lnTo>
                  <a:lnTo>
                    <a:pt x="80" y="89"/>
                  </a:lnTo>
                  <a:lnTo>
                    <a:pt x="94" y="101"/>
                  </a:lnTo>
                  <a:lnTo>
                    <a:pt x="110" y="112"/>
                  </a:lnTo>
                  <a:lnTo>
                    <a:pt x="96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90"/>
            <p:cNvSpPr>
              <a:spLocks/>
            </p:cNvSpPr>
            <p:nvPr/>
          </p:nvSpPr>
          <p:spPr bwMode="auto">
            <a:xfrm>
              <a:off x="8557" y="3907"/>
              <a:ext cx="200" cy="142"/>
            </a:xfrm>
            <a:custGeom>
              <a:avLst/>
              <a:gdLst>
                <a:gd name="T0" fmla="*/ 566 w 169"/>
                <a:gd name="T1" fmla="*/ 460 h 120"/>
                <a:gd name="T2" fmla="*/ 509 w 169"/>
                <a:gd name="T3" fmla="*/ 445 h 120"/>
                <a:gd name="T4" fmla="*/ 464 w 169"/>
                <a:gd name="T5" fmla="*/ 426 h 120"/>
                <a:gd name="T6" fmla="*/ 419 w 169"/>
                <a:gd name="T7" fmla="*/ 404 h 120"/>
                <a:gd name="T8" fmla="*/ 364 w 169"/>
                <a:gd name="T9" fmla="*/ 376 h 120"/>
                <a:gd name="T10" fmla="*/ 316 w 169"/>
                <a:gd name="T11" fmla="*/ 351 h 120"/>
                <a:gd name="T12" fmla="*/ 269 w 169"/>
                <a:gd name="T13" fmla="*/ 316 h 120"/>
                <a:gd name="T14" fmla="*/ 215 w 169"/>
                <a:gd name="T15" fmla="*/ 270 h 120"/>
                <a:gd name="T16" fmla="*/ 178 w 169"/>
                <a:gd name="T17" fmla="*/ 235 h 120"/>
                <a:gd name="T18" fmla="*/ 129 w 169"/>
                <a:gd name="T19" fmla="*/ 192 h 120"/>
                <a:gd name="T20" fmla="*/ 89 w 169"/>
                <a:gd name="T21" fmla="*/ 147 h 120"/>
                <a:gd name="T22" fmla="*/ 43 w 169"/>
                <a:gd name="T23" fmla="*/ 105 h 120"/>
                <a:gd name="T24" fmla="*/ 0 w 169"/>
                <a:gd name="T25" fmla="*/ 71 h 120"/>
                <a:gd name="T26" fmla="*/ 15 w 169"/>
                <a:gd name="T27" fmla="*/ 0 h 120"/>
                <a:gd name="T28" fmla="*/ 89 w 169"/>
                <a:gd name="T29" fmla="*/ 62 h 120"/>
                <a:gd name="T30" fmla="*/ 163 w 169"/>
                <a:gd name="T31" fmla="*/ 124 h 120"/>
                <a:gd name="T32" fmla="*/ 236 w 169"/>
                <a:gd name="T33" fmla="*/ 192 h 120"/>
                <a:gd name="T34" fmla="*/ 308 w 169"/>
                <a:gd name="T35" fmla="*/ 253 h 120"/>
                <a:gd name="T36" fmla="*/ 385 w 169"/>
                <a:gd name="T37" fmla="*/ 316 h 120"/>
                <a:gd name="T38" fmla="*/ 464 w 169"/>
                <a:gd name="T39" fmla="*/ 364 h 120"/>
                <a:gd name="T40" fmla="*/ 553 w 169"/>
                <a:gd name="T41" fmla="*/ 405 h 120"/>
                <a:gd name="T42" fmla="*/ 650 w 169"/>
                <a:gd name="T43" fmla="*/ 431 h 120"/>
                <a:gd name="T44" fmla="*/ 566 w 169"/>
                <a:gd name="T45" fmla="*/ 460 h 1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9"/>
                <a:gd name="T70" fmla="*/ 0 h 120"/>
                <a:gd name="T71" fmla="*/ 169 w 169"/>
                <a:gd name="T72" fmla="*/ 120 h 12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9" h="120">
                  <a:moveTo>
                    <a:pt x="146" y="120"/>
                  </a:moveTo>
                  <a:lnTo>
                    <a:pt x="132" y="116"/>
                  </a:lnTo>
                  <a:lnTo>
                    <a:pt x="121" y="111"/>
                  </a:lnTo>
                  <a:lnTo>
                    <a:pt x="109" y="104"/>
                  </a:lnTo>
                  <a:lnTo>
                    <a:pt x="95" y="98"/>
                  </a:lnTo>
                  <a:lnTo>
                    <a:pt x="82" y="91"/>
                  </a:lnTo>
                  <a:lnTo>
                    <a:pt x="70" y="82"/>
                  </a:lnTo>
                  <a:lnTo>
                    <a:pt x="57" y="71"/>
                  </a:lnTo>
                  <a:lnTo>
                    <a:pt x="46" y="61"/>
                  </a:lnTo>
                  <a:lnTo>
                    <a:pt x="34" y="50"/>
                  </a:lnTo>
                  <a:lnTo>
                    <a:pt x="23" y="38"/>
                  </a:lnTo>
                  <a:lnTo>
                    <a:pt x="11" y="27"/>
                  </a:lnTo>
                  <a:lnTo>
                    <a:pt x="0" y="18"/>
                  </a:lnTo>
                  <a:lnTo>
                    <a:pt x="4" y="0"/>
                  </a:lnTo>
                  <a:lnTo>
                    <a:pt x="23" y="16"/>
                  </a:lnTo>
                  <a:lnTo>
                    <a:pt x="43" y="32"/>
                  </a:lnTo>
                  <a:lnTo>
                    <a:pt x="61" y="50"/>
                  </a:lnTo>
                  <a:lnTo>
                    <a:pt x="80" y="66"/>
                  </a:lnTo>
                  <a:lnTo>
                    <a:pt x="100" y="82"/>
                  </a:lnTo>
                  <a:lnTo>
                    <a:pt x="121" y="95"/>
                  </a:lnTo>
                  <a:lnTo>
                    <a:pt x="144" y="105"/>
                  </a:lnTo>
                  <a:lnTo>
                    <a:pt x="169" y="112"/>
                  </a:lnTo>
                  <a:lnTo>
                    <a:pt x="146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91"/>
            <p:cNvSpPr>
              <a:spLocks/>
            </p:cNvSpPr>
            <p:nvPr/>
          </p:nvSpPr>
          <p:spPr bwMode="auto">
            <a:xfrm>
              <a:off x="6256" y="3920"/>
              <a:ext cx="50" cy="119"/>
            </a:xfrm>
            <a:custGeom>
              <a:avLst/>
              <a:gdLst>
                <a:gd name="T0" fmla="*/ 127 w 43"/>
                <a:gd name="T1" fmla="*/ 375 h 101"/>
                <a:gd name="T2" fmla="*/ 90 w 43"/>
                <a:gd name="T3" fmla="*/ 296 h 101"/>
                <a:gd name="T4" fmla="*/ 56 w 43"/>
                <a:gd name="T5" fmla="*/ 212 h 101"/>
                <a:gd name="T6" fmla="*/ 16 w 43"/>
                <a:gd name="T7" fmla="*/ 119 h 101"/>
                <a:gd name="T8" fmla="*/ 0 w 43"/>
                <a:gd name="T9" fmla="*/ 15 h 101"/>
                <a:gd name="T10" fmla="*/ 30 w 43"/>
                <a:gd name="T11" fmla="*/ 0 h 101"/>
                <a:gd name="T12" fmla="*/ 66 w 43"/>
                <a:gd name="T13" fmla="*/ 77 h 101"/>
                <a:gd name="T14" fmla="*/ 90 w 43"/>
                <a:gd name="T15" fmla="*/ 164 h 101"/>
                <a:gd name="T16" fmla="*/ 116 w 43"/>
                <a:gd name="T17" fmla="*/ 266 h 101"/>
                <a:gd name="T18" fmla="*/ 143 w 43"/>
                <a:gd name="T19" fmla="*/ 359 h 101"/>
                <a:gd name="T20" fmla="*/ 127 w 43"/>
                <a:gd name="T21" fmla="*/ 375 h 10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"/>
                <a:gd name="T34" fmla="*/ 0 h 101"/>
                <a:gd name="T35" fmla="*/ 43 w 43"/>
                <a:gd name="T36" fmla="*/ 101 h 10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" h="101">
                  <a:moveTo>
                    <a:pt x="39" y="101"/>
                  </a:moveTo>
                  <a:lnTo>
                    <a:pt x="27" y="80"/>
                  </a:lnTo>
                  <a:lnTo>
                    <a:pt x="16" y="57"/>
                  </a:lnTo>
                  <a:lnTo>
                    <a:pt x="5" y="32"/>
                  </a:lnTo>
                  <a:lnTo>
                    <a:pt x="0" y="4"/>
                  </a:lnTo>
                  <a:lnTo>
                    <a:pt x="9" y="0"/>
                  </a:lnTo>
                  <a:lnTo>
                    <a:pt x="20" y="21"/>
                  </a:lnTo>
                  <a:lnTo>
                    <a:pt x="27" y="44"/>
                  </a:lnTo>
                  <a:lnTo>
                    <a:pt x="34" y="71"/>
                  </a:lnTo>
                  <a:lnTo>
                    <a:pt x="43" y="98"/>
                  </a:lnTo>
                  <a:lnTo>
                    <a:pt x="39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192"/>
            <p:cNvSpPr>
              <a:spLocks/>
            </p:cNvSpPr>
            <p:nvPr/>
          </p:nvSpPr>
          <p:spPr bwMode="auto">
            <a:xfrm>
              <a:off x="7932" y="3627"/>
              <a:ext cx="480" cy="356"/>
            </a:xfrm>
            <a:custGeom>
              <a:avLst/>
              <a:gdLst>
                <a:gd name="T0" fmla="*/ 785 w 406"/>
                <a:gd name="T1" fmla="*/ 1168 h 300"/>
                <a:gd name="T2" fmla="*/ 714 w 406"/>
                <a:gd name="T3" fmla="*/ 1144 h 300"/>
                <a:gd name="T4" fmla="*/ 644 w 406"/>
                <a:gd name="T5" fmla="*/ 1118 h 300"/>
                <a:gd name="T6" fmla="*/ 580 w 406"/>
                <a:gd name="T7" fmla="*/ 1076 h 300"/>
                <a:gd name="T8" fmla="*/ 524 w 406"/>
                <a:gd name="T9" fmla="*/ 1032 h 300"/>
                <a:gd name="T10" fmla="*/ 491 w 406"/>
                <a:gd name="T11" fmla="*/ 971 h 300"/>
                <a:gd name="T12" fmla="*/ 443 w 406"/>
                <a:gd name="T13" fmla="*/ 901 h 300"/>
                <a:gd name="T14" fmla="*/ 427 w 406"/>
                <a:gd name="T15" fmla="*/ 795 h 300"/>
                <a:gd name="T16" fmla="*/ 402 w 406"/>
                <a:gd name="T17" fmla="*/ 692 h 300"/>
                <a:gd name="T18" fmla="*/ 279 w 406"/>
                <a:gd name="T19" fmla="*/ 777 h 300"/>
                <a:gd name="T20" fmla="*/ 192 w 406"/>
                <a:gd name="T21" fmla="*/ 762 h 300"/>
                <a:gd name="T22" fmla="*/ 103 w 406"/>
                <a:gd name="T23" fmla="*/ 732 h 300"/>
                <a:gd name="T24" fmla="*/ 2 w 406"/>
                <a:gd name="T25" fmla="*/ 650 h 300"/>
                <a:gd name="T26" fmla="*/ 0 w 406"/>
                <a:gd name="T27" fmla="*/ 466 h 300"/>
                <a:gd name="T28" fmla="*/ 35 w 406"/>
                <a:gd name="T29" fmla="*/ 288 h 300"/>
                <a:gd name="T30" fmla="*/ 201 w 406"/>
                <a:gd name="T31" fmla="*/ 225 h 300"/>
                <a:gd name="T32" fmla="*/ 383 w 406"/>
                <a:gd name="T33" fmla="*/ 152 h 300"/>
                <a:gd name="T34" fmla="*/ 559 w 406"/>
                <a:gd name="T35" fmla="*/ 85 h 300"/>
                <a:gd name="T36" fmla="*/ 726 w 406"/>
                <a:gd name="T37" fmla="*/ 0 h 300"/>
                <a:gd name="T38" fmla="*/ 785 w 406"/>
                <a:gd name="T39" fmla="*/ 0 h 300"/>
                <a:gd name="T40" fmla="*/ 844 w 406"/>
                <a:gd name="T41" fmla="*/ 0 h 300"/>
                <a:gd name="T42" fmla="*/ 899 w 406"/>
                <a:gd name="T43" fmla="*/ 0 h 300"/>
                <a:gd name="T44" fmla="*/ 964 w 406"/>
                <a:gd name="T45" fmla="*/ 0 h 300"/>
                <a:gd name="T46" fmla="*/ 1021 w 406"/>
                <a:gd name="T47" fmla="*/ 13 h 300"/>
                <a:gd name="T48" fmla="*/ 1058 w 406"/>
                <a:gd name="T49" fmla="*/ 46 h 300"/>
                <a:gd name="T50" fmla="*/ 1117 w 406"/>
                <a:gd name="T51" fmla="*/ 214 h 300"/>
                <a:gd name="T52" fmla="*/ 1188 w 406"/>
                <a:gd name="T53" fmla="*/ 379 h 300"/>
                <a:gd name="T54" fmla="*/ 1257 w 406"/>
                <a:gd name="T55" fmla="*/ 418 h 300"/>
                <a:gd name="T56" fmla="*/ 1332 w 406"/>
                <a:gd name="T57" fmla="*/ 446 h 300"/>
                <a:gd name="T58" fmla="*/ 1405 w 406"/>
                <a:gd name="T59" fmla="*/ 466 h 300"/>
                <a:gd name="T60" fmla="*/ 1481 w 406"/>
                <a:gd name="T61" fmla="*/ 503 h 300"/>
                <a:gd name="T62" fmla="*/ 1522 w 406"/>
                <a:gd name="T63" fmla="*/ 543 h 300"/>
                <a:gd name="T64" fmla="*/ 1548 w 406"/>
                <a:gd name="T65" fmla="*/ 606 h 300"/>
                <a:gd name="T66" fmla="*/ 1525 w 406"/>
                <a:gd name="T67" fmla="*/ 867 h 300"/>
                <a:gd name="T68" fmla="*/ 1448 w 406"/>
                <a:gd name="T69" fmla="*/ 1118 h 300"/>
                <a:gd name="T70" fmla="*/ 1351 w 406"/>
                <a:gd name="T71" fmla="*/ 1144 h 300"/>
                <a:gd name="T72" fmla="*/ 1230 w 406"/>
                <a:gd name="T73" fmla="*/ 1157 h 300"/>
                <a:gd name="T74" fmla="*/ 1107 w 406"/>
                <a:gd name="T75" fmla="*/ 1157 h 300"/>
                <a:gd name="T76" fmla="*/ 987 w 406"/>
                <a:gd name="T77" fmla="*/ 1176 h 300"/>
                <a:gd name="T78" fmla="*/ 882 w 406"/>
                <a:gd name="T79" fmla="*/ 1180 h 3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406"/>
                <a:gd name="T121" fmla="*/ 0 h 300"/>
                <a:gd name="T122" fmla="*/ 406 w 406"/>
                <a:gd name="T123" fmla="*/ 300 h 30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406" h="300">
                  <a:moveTo>
                    <a:pt x="231" y="300"/>
                  </a:moveTo>
                  <a:lnTo>
                    <a:pt x="206" y="297"/>
                  </a:lnTo>
                  <a:lnTo>
                    <a:pt x="196" y="295"/>
                  </a:lnTo>
                  <a:lnTo>
                    <a:pt x="187" y="291"/>
                  </a:lnTo>
                  <a:lnTo>
                    <a:pt x="178" y="288"/>
                  </a:lnTo>
                  <a:lnTo>
                    <a:pt x="169" y="284"/>
                  </a:lnTo>
                  <a:lnTo>
                    <a:pt x="160" y="279"/>
                  </a:lnTo>
                  <a:lnTo>
                    <a:pt x="151" y="274"/>
                  </a:lnTo>
                  <a:lnTo>
                    <a:pt x="144" y="268"/>
                  </a:lnTo>
                  <a:lnTo>
                    <a:pt x="137" y="263"/>
                  </a:lnTo>
                  <a:lnTo>
                    <a:pt x="133" y="256"/>
                  </a:lnTo>
                  <a:lnTo>
                    <a:pt x="128" y="247"/>
                  </a:lnTo>
                  <a:lnTo>
                    <a:pt x="123" y="238"/>
                  </a:lnTo>
                  <a:lnTo>
                    <a:pt x="116" y="229"/>
                  </a:lnTo>
                  <a:lnTo>
                    <a:pt x="112" y="217"/>
                  </a:lnTo>
                  <a:lnTo>
                    <a:pt x="112" y="202"/>
                  </a:lnTo>
                  <a:lnTo>
                    <a:pt x="110" y="188"/>
                  </a:lnTo>
                  <a:lnTo>
                    <a:pt x="105" y="176"/>
                  </a:lnTo>
                  <a:lnTo>
                    <a:pt x="82" y="179"/>
                  </a:lnTo>
                  <a:lnTo>
                    <a:pt x="73" y="197"/>
                  </a:lnTo>
                  <a:lnTo>
                    <a:pt x="59" y="197"/>
                  </a:lnTo>
                  <a:lnTo>
                    <a:pt x="50" y="194"/>
                  </a:lnTo>
                  <a:lnTo>
                    <a:pt x="39" y="190"/>
                  </a:lnTo>
                  <a:lnTo>
                    <a:pt x="27" y="186"/>
                  </a:lnTo>
                  <a:lnTo>
                    <a:pt x="14" y="183"/>
                  </a:lnTo>
                  <a:lnTo>
                    <a:pt x="2" y="165"/>
                  </a:lnTo>
                  <a:lnTo>
                    <a:pt x="2" y="142"/>
                  </a:lnTo>
                  <a:lnTo>
                    <a:pt x="0" y="119"/>
                  </a:lnTo>
                  <a:lnTo>
                    <a:pt x="2" y="97"/>
                  </a:lnTo>
                  <a:lnTo>
                    <a:pt x="9" y="74"/>
                  </a:lnTo>
                  <a:lnTo>
                    <a:pt x="32" y="65"/>
                  </a:lnTo>
                  <a:lnTo>
                    <a:pt x="53" y="57"/>
                  </a:lnTo>
                  <a:lnTo>
                    <a:pt x="76" y="48"/>
                  </a:lnTo>
                  <a:lnTo>
                    <a:pt x="100" y="39"/>
                  </a:lnTo>
                  <a:lnTo>
                    <a:pt x="123" y="30"/>
                  </a:lnTo>
                  <a:lnTo>
                    <a:pt x="146" y="21"/>
                  </a:lnTo>
                  <a:lnTo>
                    <a:pt x="167" y="1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6" y="0"/>
                  </a:lnTo>
                  <a:lnTo>
                    <a:pt x="213" y="0"/>
                  </a:lnTo>
                  <a:lnTo>
                    <a:pt x="221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44" y="0"/>
                  </a:lnTo>
                  <a:lnTo>
                    <a:pt x="253" y="0"/>
                  </a:lnTo>
                  <a:lnTo>
                    <a:pt x="260" y="1"/>
                  </a:lnTo>
                  <a:lnTo>
                    <a:pt x="267" y="3"/>
                  </a:lnTo>
                  <a:lnTo>
                    <a:pt x="272" y="7"/>
                  </a:lnTo>
                  <a:lnTo>
                    <a:pt x="277" y="12"/>
                  </a:lnTo>
                  <a:lnTo>
                    <a:pt x="286" y="33"/>
                  </a:lnTo>
                  <a:lnTo>
                    <a:pt x="293" y="55"/>
                  </a:lnTo>
                  <a:lnTo>
                    <a:pt x="301" y="78"/>
                  </a:lnTo>
                  <a:lnTo>
                    <a:pt x="311" y="97"/>
                  </a:lnTo>
                  <a:lnTo>
                    <a:pt x="320" y="103"/>
                  </a:lnTo>
                  <a:lnTo>
                    <a:pt x="329" y="106"/>
                  </a:lnTo>
                  <a:lnTo>
                    <a:pt x="338" y="110"/>
                  </a:lnTo>
                  <a:lnTo>
                    <a:pt x="349" y="114"/>
                  </a:lnTo>
                  <a:lnTo>
                    <a:pt x="357" y="115"/>
                  </a:lnTo>
                  <a:lnTo>
                    <a:pt x="368" y="119"/>
                  </a:lnTo>
                  <a:lnTo>
                    <a:pt x="379" y="122"/>
                  </a:lnTo>
                  <a:lnTo>
                    <a:pt x="388" y="128"/>
                  </a:lnTo>
                  <a:lnTo>
                    <a:pt x="393" y="133"/>
                  </a:lnTo>
                  <a:lnTo>
                    <a:pt x="398" y="138"/>
                  </a:lnTo>
                  <a:lnTo>
                    <a:pt x="402" y="144"/>
                  </a:lnTo>
                  <a:lnTo>
                    <a:pt x="406" y="154"/>
                  </a:lnTo>
                  <a:lnTo>
                    <a:pt x="404" y="186"/>
                  </a:lnTo>
                  <a:lnTo>
                    <a:pt x="400" y="220"/>
                  </a:lnTo>
                  <a:lnTo>
                    <a:pt x="391" y="254"/>
                  </a:lnTo>
                  <a:lnTo>
                    <a:pt x="379" y="284"/>
                  </a:lnTo>
                  <a:lnTo>
                    <a:pt x="370" y="290"/>
                  </a:lnTo>
                  <a:lnTo>
                    <a:pt x="354" y="291"/>
                  </a:lnTo>
                  <a:lnTo>
                    <a:pt x="338" y="293"/>
                  </a:lnTo>
                  <a:lnTo>
                    <a:pt x="322" y="295"/>
                  </a:lnTo>
                  <a:lnTo>
                    <a:pt x="306" y="295"/>
                  </a:lnTo>
                  <a:lnTo>
                    <a:pt x="290" y="295"/>
                  </a:lnTo>
                  <a:lnTo>
                    <a:pt x="274" y="297"/>
                  </a:lnTo>
                  <a:lnTo>
                    <a:pt x="258" y="299"/>
                  </a:lnTo>
                  <a:lnTo>
                    <a:pt x="240" y="300"/>
                  </a:lnTo>
                  <a:lnTo>
                    <a:pt x="231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193"/>
            <p:cNvSpPr>
              <a:spLocks/>
            </p:cNvSpPr>
            <p:nvPr/>
          </p:nvSpPr>
          <p:spPr bwMode="auto">
            <a:xfrm>
              <a:off x="8992" y="3741"/>
              <a:ext cx="144" cy="233"/>
            </a:xfrm>
            <a:custGeom>
              <a:avLst/>
              <a:gdLst>
                <a:gd name="T0" fmla="*/ 17 w 121"/>
                <a:gd name="T1" fmla="*/ 757 h 197"/>
                <a:gd name="T2" fmla="*/ 0 w 121"/>
                <a:gd name="T3" fmla="*/ 734 h 197"/>
                <a:gd name="T4" fmla="*/ 61 w 121"/>
                <a:gd name="T5" fmla="*/ 646 h 197"/>
                <a:gd name="T6" fmla="*/ 119 w 121"/>
                <a:gd name="T7" fmla="*/ 565 h 197"/>
                <a:gd name="T8" fmla="*/ 176 w 121"/>
                <a:gd name="T9" fmla="*/ 481 h 197"/>
                <a:gd name="T10" fmla="*/ 230 w 121"/>
                <a:gd name="T11" fmla="*/ 404 h 197"/>
                <a:gd name="T12" fmla="*/ 289 w 121"/>
                <a:gd name="T13" fmla="*/ 317 h 197"/>
                <a:gd name="T14" fmla="*/ 338 w 121"/>
                <a:gd name="T15" fmla="*/ 228 h 197"/>
                <a:gd name="T16" fmla="*/ 389 w 121"/>
                <a:gd name="T17" fmla="*/ 130 h 197"/>
                <a:gd name="T18" fmla="*/ 440 w 121"/>
                <a:gd name="T19" fmla="*/ 35 h 197"/>
                <a:gd name="T20" fmla="*/ 487 w 121"/>
                <a:gd name="T21" fmla="*/ 0 h 197"/>
                <a:gd name="T22" fmla="*/ 462 w 121"/>
                <a:gd name="T23" fmla="*/ 106 h 197"/>
                <a:gd name="T24" fmla="*/ 419 w 121"/>
                <a:gd name="T25" fmla="*/ 212 h 197"/>
                <a:gd name="T26" fmla="*/ 358 w 121"/>
                <a:gd name="T27" fmla="*/ 306 h 197"/>
                <a:gd name="T28" fmla="*/ 301 w 121"/>
                <a:gd name="T29" fmla="*/ 404 h 197"/>
                <a:gd name="T30" fmla="*/ 230 w 121"/>
                <a:gd name="T31" fmla="*/ 491 h 197"/>
                <a:gd name="T32" fmla="*/ 162 w 121"/>
                <a:gd name="T33" fmla="*/ 581 h 197"/>
                <a:gd name="T34" fmla="*/ 88 w 121"/>
                <a:gd name="T35" fmla="*/ 668 h 197"/>
                <a:gd name="T36" fmla="*/ 17 w 121"/>
                <a:gd name="T37" fmla="*/ 757 h 1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1"/>
                <a:gd name="T58" fmla="*/ 0 h 197"/>
                <a:gd name="T59" fmla="*/ 121 w 121"/>
                <a:gd name="T60" fmla="*/ 197 h 1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1" h="197">
                  <a:moveTo>
                    <a:pt x="4" y="197"/>
                  </a:moveTo>
                  <a:lnTo>
                    <a:pt x="0" y="192"/>
                  </a:lnTo>
                  <a:lnTo>
                    <a:pt x="15" y="169"/>
                  </a:lnTo>
                  <a:lnTo>
                    <a:pt x="29" y="147"/>
                  </a:lnTo>
                  <a:lnTo>
                    <a:pt x="43" y="126"/>
                  </a:lnTo>
                  <a:lnTo>
                    <a:pt x="57" y="105"/>
                  </a:lnTo>
                  <a:lnTo>
                    <a:pt x="72" y="83"/>
                  </a:lnTo>
                  <a:lnTo>
                    <a:pt x="84" y="60"/>
                  </a:lnTo>
                  <a:lnTo>
                    <a:pt x="97" y="35"/>
                  </a:lnTo>
                  <a:lnTo>
                    <a:pt x="109" y="9"/>
                  </a:lnTo>
                  <a:lnTo>
                    <a:pt x="121" y="0"/>
                  </a:lnTo>
                  <a:lnTo>
                    <a:pt x="114" y="28"/>
                  </a:lnTo>
                  <a:lnTo>
                    <a:pt x="104" y="55"/>
                  </a:lnTo>
                  <a:lnTo>
                    <a:pt x="89" y="80"/>
                  </a:lnTo>
                  <a:lnTo>
                    <a:pt x="75" y="105"/>
                  </a:lnTo>
                  <a:lnTo>
                    <a:pt x="57" y="128"/>
                  </a:lnTo>
                  <a:lnTo>
                    <a:pt x="40" y="151"/>
                  </a:lnTo>
                  <a:lnTo>
                    <a:pt x="22" y="174"/>
                  </a:lnTo>
                  <a:lnTo>
                    <a:pt x="4" y="1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Freeform 194"/>
            <p:cNvSpPr>
              <a:spLocks/>
            </p:cNvSpPr>
            <p:nvPr/>
          </p:nvSpPr>
          <p:spPr bwMode="auto">
            <a:xfrm>
              <a:off x="7123" y="3800"/>
              <a:ext cx="125" cy="147"/>
            </a:xfrm>
            <a:custGeom>
              <a:avLst/>
              <a:gdLst>
                <a:gd name="T0" fmla="*/ 388 w 105"/>
                <a:gd name="T1" fmla="*/ 482 h 124"/>
                <a:gd name="T2" fmla="*/ 339 w 105"/>
                <a:gd name="T3" fmla="*/ 447 h 124"/>
                <a:gd name="T4" fmla="*/ 286 w 105"/>
                <a:gd name="T5" fmla="*/ 407 h 124"/>
                <a:gd name="T6" fmla="*/ 240 w 105"/>
                <a:gd name="T7" fmla="*/ 365 h 124"/>
                <a:gd name="T8" fmla="*/ 210 w 105"/>
                <a:gd name="T9" fmla="*/ 317 h 124"/>
                <a:gd name="T10" fmla="*/ 176 w 105"/>
                <a:gd name="T11" fmla="*/ 268 h 124"/>
                <a:gd name="T12" fmla="*/ 136 w 105"/>
                <a:gd name="T13" fmla="*/ 215 h 124"/>
                <a:gd name="T14" fmla="*/ 90 w 105"/>
                <a:gd name="T15" fmla="*/ 173 h 124"/>
                <a:gd name="T16" fmla="*/ 50 w 105"/>
                <a:gd name="T17" fmla="*/ 128 h 124"/>
                <a:gd name="T18" fmla="*/ 36 w 105"/>
                <a:gd name="T19" fmla="*/ 108 h 124"/>
                <a:gd name="T20" fmla="*/ 20 w 105"/>
                <a:gd name="T21" fmla="*/ 89 h 124"/>
                <a:gd name="T22" fmla="*/ 2 w 105"/>
                <a:gd name="T23" fmla="*/ 65 h 124"/>
                <a:gd name="T24" fmla="*/ 0 w 105"/>
                <a:gd name="T25" fmla="*/ 30 h 124"/>
                <a:gd name="T26" fmla="*/ 29 w 105"/>
                <a:gd name="T27" fmla="*/ 0 h 124"/>
                <a:gd name="T28" fmla="*/ 76 w 105"/>
                <a:gd name="T29" fmla="*/ 46 h 124"/>
                <a:gd name="T30" fmla="*/ 127 w 105"/>
                <a:gd name="T31" fmla="*/ 104 h 124"/>
                <a:gd name="T32" fmla="*/ 176 w 105"/>
                <a:gd name="T33" fmla="*/ 153 h 124"/>
                <a:gd name="T34" fmla="*/ 221 w 105"/>
                <a:gd name="T35" fmla="*/ 213 h 124"/>
                <a:gd name="T36" fmla="*/ 273 w 105"/>
                <a:gd name="T37" fmla="*/ 279 h 124"/>
                <a:gd name="T38" fmla="*/ 325 w 105"/>
                <a:gd name="T39" fmla="*/ 332 h 124"/>
                <a:gd name="T40" fmla="*/ 373 w 105"/>
                <a:gd name="T41" fmla="*/ 386 h 124"/>
                <a:gd name="T42" fmla="*/ 424 w 105"/>
                <a:gd name="T43" fmla="*/ 440 h 124"/>
                <a:gd name="T44" fmla="*/ 388 w 105"/>
                <a:gd name="T45" fmla="*/ 482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05"/>
                <a:gd name="T70" fmla="*/ 0 h 124"/>
                <a:gd name="T71" fmla="*/ 105 w 105"/>
                <a:gd name="T72" fmla="*/ 124 h 1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05" h="124">
                  <a:moveTo>
                    <a:pt x="96" y="124"/>
                  </a:moveTo>
                  <a:lnTo>
                    <a:pt x="84" y="115"/>
                  </a:lnTo>
                  <a:lnTo>
                    <a:pt x="71" y="105"/>
                  </a:lnTo>
                  <a:lnTo>
                    <a:pt x="60" y="94"/>
                  </a:lnTo>
                  <a:lnTo>
                    <a:pt x="51" y="81"/>
                  </a:lnTo>
                  <a:lnTo>
                    <a:pt x="43" y="69"/>
                  </a:lnTo>
                  <a:lnTo>
                    <a:pt x="34" y="56"/>
                  </a:lnTo>
                  <a:lnTo>
                    <a:pt x="23" y="44"/>
                  </a:lnTo>
                  <a:lnTo>
                    <a:pt x="12" y="33"/>
                  </a:lnTo>
                  <a:lnTo>
                    <a:pt x="9" y="28"/>
                  </a:lnTo>
                  <a:lnTo>
                    <a:pt x="5" y="23"/>
                  </a:lnTo>
                  <a:lnTo>
                    <a:pt x="2" y="17"/>
                  </a:lnTo>
                  <a:lnTo>
                    <a:pt x="0" y="8"/>
                  </a:lnTo>
                  <a:lnTo>
                    <a:pt x="7" y="0"/>
                  </a:lnTo>
                  <a:lnTo>
                    <a:pt x="19" y="12"/>
                  </a:lnTo>
                  <a:lnTo>
                    <a:pt x="32" y="26"/>
                  </a:lnTo>
                  <a:lnTo>
                    <a:pt x="43" y="40"/>
                  </a:lnTo>
                  <a:lnTo>
                    <a:pt x="55" y="55"/>
                  </a:lnTo>
                  <a:lnTo>
                    <a:pt x="67" y="71"/>
                  </a:lnTo>
                  <a:lnTo>
                    <a:pt x="80" y="85"/>
                  </a:lnTo>
                  <a:lnTo>
                    <a:pt x="92" y="99"/>
                  </a:lnTo>
                  <a:lnTo>
                    <a:pt x="105" y="113"/>
                  </a:lnTo>
                  <a:lnTo>
                    <a:pt x="96" y="1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Freeform 195"/>
            <p:cNvSpPr>
              <a:spLocks/>
            </p:cNvSpPr>
            <p:nvPr/>
          </p:nvSpPr>
          <p:spPr bwMode="auto">
            <a:xfrm>
              <a:off x="6304" y="3791"/>
              <a:ext cx="76" cy="134"/>
            </a:xfrm>
            <a:custGeom>
              <a:avLst/>
              <a:gdLst>
                <a:gd name="T0" fmla="*/ 253 w 64"/>
                <a:gd name="T1" fmla="*/ 444 h 113"/>
                <a:gd name="T2" fmla="*/ 211 w 64"/>
                <a:gd name="T3" fmla="*/ 406 h 113"/>
                <a:gd name="T4" fmla="*/ 169 w 64"/>
                <a:gd name="T5" fmla="*/ 362 h 113"/>
                <a:gd name="T6" fmla="*/ 135 w 64"/>
                <a:gd name="T7" fmla="*/ 318 h 113"/>
                <a:gd name="T8" fmla="*/ 106 w 64"/>
                <a:gd name="T9" fmla="*/ 273 h 113"/>
                <a:gd name="T10" fmla="*/ 78 w 64"/>
                <a:gd name="T11" fmla="*/ 215 h 113"/>
                <a:gd name="T12" fmla="*/ 46 w 64"/>
                <a:gd name="T13" fmla="*/ 161 h 113"/>
                <a:gd name="T14" fmla="*/ 20 w 64"/>
                <a:gd name="T15" fmla="*/ 106 h 113"/>
                <a:gd name="T16" fmla="*/ 0 w 64"/>
                <a:gd name="T17" fmla="*/ 43 h 113"/>
                <a:gd name="T18" fmla="*/ 20 w 64"/>
                <a:gd name="T19" fmla="*/ 0 h 113"/>
                <a:gd name="T20" fmla="*/ 46 w 64"/>
                <a:gd name="T21" fmla="*/ 30 h 113"/>
                <a:gd name="T22" fmla="*/ 89 w 64"/>
                <a:gd name="T23" fmla="*/ 106 h 113"/>
                <a:gd name="T24" fmla="*/ 135 w 64"/>
                <a:gd name="T25" fmla="*/ 190 h 113"/>
                <a:gd name="T26" fmla="*/ 169 w 64"/>
                <a:gd name="T27" fmla="*/ 280 h 113"/>
                <a:gd name="T28" fmla="*/ 214 w 64"/>
                <a:gd name="T29" fmla="*/ 374 h 113"/>
                <a:gd name="T30" fmla="*/ 253 w 64"/>
                <a:gd name="T31" fmla="*/ 444 h 1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113"/>
                <a:gd name="T50" fmla="*/ 64 w 64"/>
                <a:gd name="T51" fmla="*/ 113 h 1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113">
                  <a:moveTo>
                    <a:pt x="64" y="113"/>
                  </a:moveTo>
                  <a:lnTo>
                    <a:pt x="53" y="104"/>
                  </a:lnTo>
                  <a:lnTo>
                    <a:pt x="43" y="93"/>
                  </a:lnTo>
                  <a:lnTo>
                    <a:pt x="34" y="82"/>
                  </a:lnTo>
                  <a:lnTo>
                    <a:pt x="27" y="70"/>
                  </a:lnTo>
                  <a:lnTo>
                    <a:pt x="20" y="56"/>
                  </a:lnTo>
                  <a:lnTo>
                    <a:pt x="12" y="41"/>
                  </a:lnTo>
                  <a:lnTo>
                    <a:pt x="5" y="27"/>
                  </a:lnTo>
                  <a:lnTo>
                    <a:pt x="0" y="11"/>
                  </a:lnTo>
                  <a:lnTo>
                    <a:pt x="5" y="0"/>
                  </a:lnTo>
                  <a:lnTo>
                    <a:pt x="12" y="8"/>
                  </a:lnTo>
                  <a:lnTo>
                    <a:pt x="23" y="27"/>
                  </a:lnTo>
                  <a:lnTo>
                    <a:pt x="34" y="48"/>
                  </a:lnTo>
                  <a:lnTo>
                    <a:pt x="43" y="72"/>
                  </a:lnTo>
                  <a:lnTo>
                    <a:pt x="55" y="95"/>
                  </a:lnTo>
                  <a:lnTo>
                    <a:pt x="64" y="1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Freeform 196"/>
            <p:cNvSpPr>
              <a:spLocks/>
            </p:cNvSpPr>
            <p:nvPr/>
          </p:nvSpPr>
          <p:spPr bwMode="auto">
            <a:xfrm>
              <a:off x="8959" y="3666"/>
              <a:ext cx="148" cy="224"/>
            </a:xfrm>
            <a:custGeom>
              <a:avLst/>
              <a:gdLst>
                <a:gd name="T0" fmla="*/ 0 w 125"/>
                <a:gd name="T1" fmla="*/ 735 h 189"/>
                <a:gd name="T2" fmla="*/ 2 w 125"/>
                <a:gd name="T3" fmla="*/ 680 h 189"/>
                <a:gd name="T4" fmla="*/ 76 w 125"/>
                <a:gd name="T5" fmla="*/ 609 h 189"/>
                <a:gd name="T6" fmla="*/ 129 w 125"/>
                <a:gd name="T7" fmla="*/ 532 h 189"/>
                <a:gd name="T8" fmla="*/ 184 w 125"/>
                <a:gd name="T9" fmla="*/ 460 h 189"/>
                <a:gd name="T10" fmla="*/ 237 w 125"/>
                <a:gd name="T11" fmla="*/ 379 h 189"/>
                <a:gd name="T12" fmla="*/ 281 w 125"/>
                <a:gd name="T13" fmla="*/ 289 h 189"/>
                <a:gd name="T14" fmla="*/ 324 w 125"/>
                <a:gd name="T15" fmla="*/ 204 h 189"/>
                <a:gd name="T16" fmla="*/ 361 w 125"/>
                <a:gd name="T17" fmla="*/ 105 h 189"/>
                <a:gd name="T18" fmla="*/ 395 w 125"/>
                <a:gd name="T19" fmla="*/ 0 h 189"/>
                <a:gd name="T20" fmla="*/ 481 w 125"/>
                <a:gd name="T21" fmla="*/ 0 h 189"/>
                <a:gd name="T22" fmla="*/ 440 w 125"/>
                <a:gd name="T23" fmla="*/ 100 h 189"/>
                <a:gd name="T24" fmla="*/ 395 w 125"/>
                <a:gd name="T25" fmla="*/ 192 h 189"/>
                <a:gd name="T26" fmla="*/ 353 w 125"/>
                <a:gd name="T27" fmla="*/ 287 h 189"/>
                <a:gd name="T28" fmla="*/ 300 w 125"/>
                <a:gd name="T29" fmla="*/ 377 h 189"/>
                <a:gd name="T30" fmla="*/ 250 w 125"/>
                <a:gd name="T31" fmla="*/ 460 h 189"/>
                <a:gd name="T32" fmla="*/ 184 w 125"/>
                <a:gd name="T33" fmla="*/ 551 h 189"/>
                <a:gd name="T34" fmla="*/ 117 w 125"/>
                <a:gd name="T35" fmla="*/ 631 h 189"/>
                <a:gd name="T36" fmla="*/ 43 w 125"/>
                <a:gd name="T37" fmla="*/ 716 h 189"/>
                <a:gd name="T38" fmla="*/ 0 w 125"/>
                <a:gd name="T39" fmla="*/ 735 h 18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"/>
                <a:gd name="T61" fmla="*/ 0 h 189"/>
                <a:gd name="T62" fmla="*/ 125 w 125"/>
                <a:gd name="T63" fmla="*/ 189 h 18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" h="189">
                  <a:moveTo>
                    <a:pt x="0" y="189"/>
                  </a:moveTo>
                  <a:lnTo>
                    <a:pt x="2" y="175"/>
                  </a:lnTo>
                  <a:lnTo>
                    <a:pt x="20" y="157"/>
                  </a:lnTo>
                  <a:lnTo>
                    <a:pt x="34" y="137"/>
                  </a:lnTo>
                  <a:lnTo>
                    <a:pt x="48" y="118"/>
                  </a:lnTo>
                  <a:lnTo>
                    <a:pt x="62" y="98"/>
                  </a:lnTo>
                  <a:lnTo>
                    <a:pt x="73" y="75"/>
                  </a:lnTo>
                  <a:lnTo>
                    <a:pt x="84" y="52"/>
                  </a:lnTo>
                  <a:lnTo>
                    <a:pt x="94" y="27"/>
                  </a:lnTo>
                  <a:lnTo>
                    <a:pt x="103" y="0"/>
                  </a:lnTo>
                  <a:lnTo>
                    <a:pt x="125" y="0"/>
                  </a:lnTo>
                  <a:lnTo>
                    <a:pt x="114" y="25"/>
                  </a:lnTo>
                  <a:lnTo>
                    <a:pt x="103" y="50"/>
                  </a:lnTo>
                  <a:lnTo>
                    <a:pt x="91" y="73"/>
                  </a:lnTo>
                  <a:lnTo>
                    <a:pt x="78" y="97"/>
                  </a:lnTo>
                  <a:lnTo>
                    <a:pt x="64" y="118"/>
                  </a:lnTo>
                  <a:lnTo>
                    <a:pt x="48" y="141"/>
                  </a:lnTo>
                  <a:lnTo>
                    <a:pt x="30" y="162"/>
                  </a:lnTo>
                  <a:lnTo>
                    <a:pt x="11" y="184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Freeform 197"/>
            <p:cNvSpPr>
              <a:spLocks/>
            </p:cNvSpPr>
            <p:nvPr/>
          </p:nvSpPr>
          <p:spPr bwMode="auto">
            <a:xfrm>
              <a:off x="8507" y="3734"/>
              <a:ext cx="206" cy="150"/>
            </a:xfrm>
            <a:custGeom>
              <a:avLst/>
              <a:gdLst>
                <a:gd name="T0" fmla="*/ 633 w 174"/>
                <a:gd name="T1" fmla="*/ 481 h 127"/>
                <a:gd name="T2" fmla="*/ 542 w 174"/>
                <a:gd name="T3" fmla="*/ 445 h 127"/>
                <a:gd name="T4" fmla="*/ 452 w 174"/>
                <a:gd name="T5" fmla="*/ 406 h 127"/>
                <a:gd name="T6" fmla="*/ 361 w 174"/>
                <a:gd name="T7" fmla="*/ 357 h 127"/>
                <a:gd name="T8" fmla="*/ 279 w 174"/>
                <a:gd name="T9" fmla="*/ 301 h 127"/>
                <a:gd name="T10" fmla="*/ 206 w 174"/>
                <a:gd name="T11" fmla="*/ 244 h 127"/>
                <a:gd name="T12" fmla="*/ 136 w 174"/>
                <a:gd name="T13" fmla="*/ 182 h 127"/>
                <a:gd name="T14" fmla="*/ 64 w 174"/>
                <a:gd name="T15" fmla="*/ 109 h 127"/>
                <a:gd name="T16" fmla="*/ 0 w 174"/>
                <a:gd name="T17" fmla="*/ 25 h 127"/>
                <a:gd name="T18" fmla="*/ 46 w 174"/>
                <a:gd name="T19" fmla="*/ 0 h 127"/>
                <a:gd name="T20" fmla="*/ 117 w 174"/>
                <a:gd name="T21" fmla="*/ 61 h 127"/>
                <a:gd name="T22" fmla="*/ 184 w 174"/>
                <a:gd name="T23" fmla="*/ 129 h 127"/>
                <a:gd name="T24" fmla="*/ 258 w 174"/>
                <a:gd name="T25" fmla="*/ 191 h 127"/>
                <a:gd name="T26" fmla="*/ 330 w 174"/>
                <a:gd name="T27" fmla="*/ 252 h 127"/>
                <a:gd name="T28" fmla="*/ 406 w 174"/>
                <a:gd name="T29" fmla="*/ 313 h 127"/>
                <a:gd name="T30" fmla="*/ 495 w 174"/>
                <a:gd name="T31" fmla="*/ 357 h 127"/>
                <a:gd name="T32" fmla="*/ 572 w 174"/>
                <a:gd name="T33" fmla="*/ 406 h 127"/>
                <a:gd name="T34" fmla="*/ 671 w 174"/>
                <a:gd name="T35" fmla="*/ 445 h 127"/>
                <a:gd name="T36" fmla="*/ 633 w 174"/>
                <a:gd name="T37" fmla="*/ 481 h 1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4"/>
                <a:gd name="T58" fmla="*/ 0 h 127"/>
                <a:gd name="T59" fmla="*/ 174 w 174"/>
                <a:gd name="T60" fmla="*/ 127 h 1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4" h="127">
                  <a:moveTo>
                    <a:pt x="165" y="127"/>
                  </a:moveTo>
                  <a:lnTo>
                    <a:pt x="140" y="118"/>
                  </a:lnTo>
                  <a:lnTo>
                    <a:pt x="117" y="107"/>
                  </a:lnTo>
                  <a:lnTo>
                    <a:pt x="94" y="95"/>
                  </a:lnTo>
                  <a:lnTo>
                    <a:pt x="72" y="80"/>
                  </a:lnTo>
                  <a:lnTo>
                    <a:pt x="53" y="64"/>
                  </a:lnTo>
                  <a:lnTo>
                    <a:pt x="35" y="48"/>
                  </a:lnTo>
                  <a:lnTo>
                    <a:pt x="17" y="29"/>
                  </a:lnTo>
                  <a:lnTo>
                    <a:pt x="0" y="7"/>
                  </a:lnTo>
                  <a:lnTo>
                    <a:pt x="12" y="0"/>
                  </a:lnTo>
                  <a:lnTo>
                    <a:pt x="30" y="16"/>
                  </a:lnTo>
                  <a:lnTo>
                    <a:pt x="48" y="34"/>
                  </a:lnTo>
                  <a:lnTo>
                    <a:pt x="67" y="50"/>
                  </a:lnTo>
                  <a:lnTo>
                    <a:pt x="85" y="66"/>
                  </a:lnTo>
                  <a:lnTo>
                    <a:pt x="106" y="82"/>
                  </a:lnTo>
                  <a:lnTo>
                    <a:pt x="128" y="95"/>
                  </a:lnTo>
                  <a:lnTo>
                    <a:pt x="149" y="107"/>
                  </a:lnTo>
                  <a:lnTo>
                    <a:pt x="174" y="118"/>
                  </a:lnTo>
                  <a:lnTo>
                    <a:pt x="165" y="1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Freeform 198"/>
            <p:cNvSpPr>
              <a:spLocks/>
            </p:cNvSpPr>
            <p:nvPr/>
          </p:nvSpPr>
          <p:spPr bwMode="auto">
            <a:xfrm>
              <a:off x="7178" y="3655"/>
              <a:ext cx="141" cy="162"/>
            </a:xfrm>
            <a:custGeom>
              <a:avLst/>
              <a:gdLst>
                <a:gd name="T0" fmla="*/ 395 w 119"/>
                <a:gd name="T1" fmla="*/ 524 h 137"/>
                <a:gd name="T2" fmla="*/ 327 w 119"/>
                <a:gd name="T3" fmla="*/ 468 h 137"/>
                <a:gd name="T4" fmla="*/ 269 w 119"/>
                <a:gd name="T5" fmla="*/ 415 h 137"/>
                <a:gd name="T6" fmla="*/ 213 w 119"/>
                <a:gd name="T7" fmla="*/ 357 h 137"/>
                <a:gd name="T8" fmla="*/ 166 w 119"/>
                <a:gd name="T9" fmla="*/ 299 h 137"/>
                <a:gd name="T10" fmla="*/ 124 w 119"/>
                <a:gd name="T11" fmla="*/ 236 h 137"/>
                <a:gd name="T12" fmla="*/ 77 w 119"/>
                <a:gd name="T13" fmla="*/ 175 h 137"/>
                <a:gd name="T14" fmla="*/ 43 w 119"/>
                <a:gd name="T15" fmla="*/ 106 h 137"/>
                <a:gd name="T16" fmla="*/ 0 w 119"/>
                <a:gd name="T17" fmla="*/ 39 h 137"/>
                <a:gd name="T18" fmla="*/ 25 w 119"/>
                <a:gd name="T19" fmla="*/ 0 h 137"/>
                <a:gd name="T20" fmla="*/ 55 w 119"/>
                <a:gd name="T21" fmla="*/ 13 h 137"/>
                <a:gd name="T22" fmla="*/ 100 w 119"/>
                <a:gd name="T23" fmla="*/ 72 h 137"/>
                <a:gd name="T24" fmla="*/ 147 w 119"/>
                <a:gd name="T25" fmla="*/ 141 h 137"/>
                <a:gd name="T26" fmla="*/ 190 w 119"/>
                <a:gd name="T27" fmla="*/ 212 h 137"/>
                <a:gd name="T28" fmla="*/ 236 w 119"/>
                <a:gd name="T29" fmla="*/ 270 h 137"/>
                <a:gd name="T30" fmla="*/ 281 w 119"/>
                <a:gd name="T31" fmla="*/ 332 h 137"/>
                <a:gd name="T32" fmla="*/ 340 w 119"/>
                <a:gd name="T33" fmla="*/ 393 h 137"/>
                <a:gd name="T34" fmla="*/ 403 w 119"/>
                <a:gd name="T35" fmla="*/ 446 h 137"/>
                <a:gd name="T36" fmla="*/ 462 w 119"/>
                <a:gd name="T37" fmla="*/ 499 h 137"/>
                <a:gd name="T38" fmla="*/ 395 w 119"/>
                <a:gd name="T39" fmla="*/ 524 h 1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9"/>
                <a:gd name="T61" fmla="*/ 0 h 137"/>
                <a:gd name="T62" fmla="*/ 119 w 119"/>
                <a:gd name="T63" fmla="*/ 137 h 1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9" h="137">
                  <a:moveTo>
                    <a:pt x="102" y="137"/>
                  </a:moveTo>
                  <a:lnTo>
                    <a:pt x="84" y="123"/>
                  </a:lnTo>
                  <a:lnTo>
                    <a:pt x="70" y="108"/>
                  </a:lnTo>
                  <a:lnTo>
                    <a:pt x="55" y="94"/>
                  </a:lnTo>
                  <a:lnTo>
                    <a:pt x="43" y="78"/>
                  </a:lnTo>
                  <a:lnTo>
                    <a:pt x="32" y="62"/>
                  </a:lnTo>
                  <a:lnTo>
                    <a:pt x="20" y="46"/>
                  </a:lnTo>
                  <a:lnTo>
                    <a:pt x="11" y="28"/>
                  </a:lnTo>
                  <a:lnTo>
                    <a:pt x="0" y="10"/>
                  </a:lnTo>
                  <a:lnTo>
                    <a:pt x="7" y="0"/>
                  </a:lnTo>
                  <a:lnTo>
                    <a:pt x="14" y="3"/>
                  </a:lnTo>
                  <a:lnTo>
                    <a:pt x="25" y="19"/>
                  </a:lnTo>
                  <a:lnTo>
                    <a:pt x="38" y="37"/>
                  </a:lnTo>
                  <a:lnTo>
                    <a:pt x="48" y="55"/>
                  </a:lnTo>
                  <a:lnTo>
                    <a:pt x="61" y="71"/>
                  </a:lnTo>
                  <a:lnTo>
                    <a:pt x="73" y="87"/>
                  </a:lnTo>
                  <a:lnTo>
                    <a:pt x="87" y="103"/>
                  </a:lnTo>
                  <a:lnTo>
                    <a:pt x="103" y="117"/>
                  </a:lnTo>
                  <a:lnTo>
                    <a:pt x="119" y="131"/>
                  </a:lnTo>
                  <a:lnTo>
                    <a:pt x="102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Freeform 199"/>
            <p:cNvSpPr>
              <a:spLocks/>
            </p:cNvSpPr>
            <p:nvPr/>
          </p:nvSpPr>
          <p:spPr bwMode="auto">
            <a:xfrm>
              <a:off x="6347" y="3666"/>
              <a:ext cx="68" cy="144"/>
            </a:xfrm>
            <a:custGeom>
              <a:avLst/>
              <a:gdLst>
                <a:gd name="T0" fmla="*/ 190 w 58"/>
                <a:gd name="T1" fmla="*/ 487 h 121"/>
                <a:gd name="T2" fmla="*/ 158 w 58"/>
                <a:gd name="T3" fmla="*/ 446 h 121"/>
                <a:gd name="T4" fmla="*/ 130 w 58"/>
                <a:gd name="T5" fmla="*/ 393 h 121"/>
                <a:gd name="T6" fmla="*/ 106 w 58"/>
                <a:gd name="T7" fmla="*/ 344 h 121"/>
                <a:gd name="T8" fmla="*/ 86 w 58"/>
                <a:gd name="T9" fmla="*/ 296 h 121"/>
                <a:gd name="T10" fmla="*/ 62 w 58"/>
                <a:gd name="T11" fmla="*/ 237 h 121"/>
                <a:gd name="T12" fmla="*/ 41 w 58"/>
                <a:gd name="T13" fmla="*/ 189 h 121"/>
                <a:gd name="T14" fmla="*/ 18 w 58"/>
                <a:gd name="T15" fmla="*/ 125 h 121"/>
                <a:gd name="T16" fmla="*/ 0 w 58"/>
                <a:gd name="T17" fmla="*/ 64 h 121"/>
                <a:gd name="T18" fmla="*/ 1 w 58"/>
                <a:gd name="T19" fmla="*/ 0 h 121"/>
                <a:gd name="T20" fmla="*/ 48 w 58"/>
                <a:gd name="T21" fmla="*/ 43 h 121"/>
                <a:gd name="T22" fmla="*/ 87 w 58"/>
                <a:gd name="T23" fmla="*/ 148 h 121"/>
                <a:gd name="T24" fmla="*/ 120 w 58"/>
                <a:gd name="T25" fmla="*/ 255 h 121"/>
                <a:gd name="T26" fmla="*/ 158 w 58"/>
                <a:gd name="T27" fmla="*/ 367 h 121"/>
                <a:gd name="T28" fmla="*/ 208 w 58"/>
                <a:gd name="T29" fmla="*/ 464 h 121"/>
                <a:gd name="T30" fmla="*/ 190 w 58"/>
                <a:gd name="T31" fmla="*/ 487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8"/>
                <a:gd name="T49" fmla="*/ 0 h 121"/>
                <a:gd name="T50" fmla="*/ 58 w 58"/>
                <a:gd name="T51" fmla="*/ 121 h 12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8" h="121">
                  <a:moveTo>
                    <a:pt x="53" y="121"/>
                  </a:moveTo>
                  <a:lnTo>
                    <a:pt x="44" y="111"/>
                  </a:lnTo>
                  <a:lnTo>
                    <a:pt x="37" y="98"/>
                  </a:lnTo>
                  <a:lnTo>
                    <a:pt x="30" y="86"/>
                  </a:lnTo>
                  <a:lnTo>
                    <a:pt x="23" y="73"/>
                  </a:lnTo>
                  <a:lnTo>
                    <a:pt x="17" y="59"/>
                  </a:lnTo>
                  <a:lnTo>
                    <a:pt x="12" y="47"/>
                  </a:lnTo>
                  <a:lnTo>
                    <a:pt x="5" y="31"/>
                  </a:lnTo>
                  <a:lnTo>
                    <a:pt x="0" y="16"/>
                  </a:lnTo>
                  <a:lnTo>
                    <a:pt x="1" y="0"/>
                  </a:lnTo>
                  <a:lnTo>
                    <a:pt x="14" y="11"/>
                  </a:lnTo>
                  <a:lnTo>
                    <a:pt x="24" y="36"/>
                  </a:lnTo>
                  <a:lnTo>
                    <a:pt x="33" y="64"/>
                  </a:lnTo>
                  <a:lnTo>
                    <a:pt x="44" y="91"/>
                  </a:lnTo>
                  <a:lnTo>
                    <a:pt x="58" y="116"/>
                  </a:lnTo>
                  <a:lnTo>
                    <a:pt x="53" y="1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Freeform 200"/>
            <p:cNvSpPr>
              <a:spLocks/>
            </p:cNvSpPr>
            <p:nvPr/>
          </p:nvSpPr>
          <p:spPr bwMode="auto">
            <a:xfrm>
              <a:off x="8953" y="3549"/>
              <a:ext cx="120" cy="198"/>
            </a:xfrm>
            <a:custGeom>
              <a:avLst/>
              <a:gdLst>
                <a:gd name="T0" fmla="*/ 1 w 101"/>
                <a:gd name="T1" fmla="*/ 653 h 167"/>
                <a:gd name="T2" fmla="*/ 0 w 101"/>
                <a:gd name="T3" fmla="*/ 617 h 167"/>
                <a:gd name="T4" fmla="*/ 40 w 101"/>
                <a:gd name="T5" fmla="*/ 547 h 167"/>
                <a:gd name="T6" fmla="*/ 86 w 101"/>
                <a:gd name="T7" fmla="*/ 483 h 167"/>
                <a:gd name="T8" fmla="*/ 128 w 101"/>
                <a:gd name="T9" fmla="*/ 422 h 167"/>
                <a:gd name="T10" fmla="*/ 177 w 101"/>
                <a:gd name="T11" fmla="*/ 356 h 167"/>
                <a:gd name="T12" fmla="*/ 215 w 101"/>
                <a:gd name="T13" fmla="*/ 295 h 167"/>
                <a:gd name="T14" fmla="*/ 255 w 101"/>
                <a:gd name="T15" fmla="*/ 213 h 167"/>
                <a:gd name="T16" fmla="*/ 297 w 101"/>
                <a:gd name="T17" fmla="*/ 136 h 167"/>
                <a:gd name="T18" fmla="*/ 330 w 101"/>
                <a:gd name="T19" fmla="*/ 46 h 167"/>
                <a:gd name="T20" fmla="*/ 385 w 101"/>
                <a:gd name="T21" fmla="*/ 0 h 167"/>
                <a:gd name="T22" fmla="*/ 403 w 101"/>
                <a:gd name="T23" fmla="*/ 36 h 167"/>
                <a:gd name="T24" fmla="*/ 365 w 101"/>
                <a:gd name="T25" fmla="*/ 126 h 167"/>
                <a:gd name="T26" fmla="*/ 330 w 101"/>
                <a:gd name="T27" fmla="*/ 210 h 167"/>
                <a:gd name="T28" fmla="*/ 283 w 101"/>
                <a:gd name="T29" fmla="*/ 287 h 167"/>
                <a:gd name="T30" fmla="*/ 238 w 101"/>
                <a:gd name="T31" fmla="*/ 358 h 167"/>
                <a:gd name="T32" fmla="*/ 181 w 101"/>
                <a:gd name="T33" fmla="*/ 439 h 167"/>
                <a:gd name="T34" fmla="*/ 126 w 101"/>
                <a:gd name="T35" fmla="*/ 509 h 167"/>
                <a:gd name="T36" fmla="*/ 68 w 101"/>
                <a:gd name="T37" fmla="*/ 573 h 167"/>
                <a:gd name="T38" fmla="*/ 1 w 101"/>
                <a:gd name="T39" fmla="*/ 653 h 1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1"/>
                <a:gd name="T61" fmla="*/ 0 h 167"/>
                <a:gd name="T62" fmla="*/ 101 w 101"/>
                <a:gd name="T63" fmla="*/ 167 h 16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1" h="167">
                  <a:moveTo>
                    <a:pt x="1" y="167"/>
                  </a:moveTo>
                  <a:lnTo>
                    <a:pt x="0" y="158"/>
                  </a:lnTo>
                  <a:lnTo>
                    <a:pt x="10" y="140"/>
                  </a:lnTo>
                  <a:lnTo>
                    <a:pt x="21" y="124"/>
                  </a:lnTo>
                  <a:lnTo>
                    <a:pt x="33" y="108"/>
                  </a:lnTo>
                  <a:lnTo>
                    <a:pt x="44" y="91"/>
                  </a:lnTo>
                  <a:lnTo>
                    <a:pt x="55" y="75"/>
                  </a:lnTo>
                  <a:lnTo>
                    <a:pt x="65" y="55"/>
                  </a:lnTo>
                  <a:lnTo>
                    <a:pt x="74" y="35"/>
                  </a:lnTo>
                  <a:lnTo>
                    <a:pt x="83" y="12"/>
                  </a:lnTo>
                  <a:lnTo>
                    <a:pt x="97" y="0"/>
                  </a:lnTo>
                  <a:lnTo>
                    <a:pt x="101" y="9"/>
                  </a:lnTo>
                  <a:lnTo>
                    <a:pt x="92" y="32"/>
                  </a:lnTo>
                  <a:lnTo>
                    <a:pt x="83" y="53"/>
                  </a:lnTo>
                  <a:lnTo>
                    <a:pt x="71" y="73"/>
                  </a:lnTo>
                  <a:lnTo>
                    <a:pt x="60" y="92"/>
                  </a:lnTo>
                  <a:lnTo>
                    <a:pt x="46" y="112"/>
                  </a:lnTo>
                  <a:lnTo>
                    <a:pt x="32" y="130"/>
                  </a:lnTo>
                  <a:lnTo>
                    <a:pt x="17" y="147"/>
                  </a:lnTo>
                  <a:lnTo>
                    <a:pt x="1" y="1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7" name="Freeform 201"/>
            <p:cNvSpPr>
              <a:spLocks/>
            </p:cNvSpPr>
            <p:nvPr/>
          </p:nvSpPr>
          <p:spPr bwMode="auto">
            <a:xfrm>
              <a:off x="7394" y="1581"/>
              <a:ext cx="898" cy="2153"/>
            </a:xfrm>
            <a:custGeom>
              <a:avLst/>
              <a:gdLst>
                <a:gd name="T0" fmla="*/ 63 w 758"/>
                <a:gd name="T1" fmla="*/ 6932 h 1818"/>
                <a:gd name="T2" fmla="*/ 60 w 758"/>
                <a:gd name="T3" fmla="*/ 6651 h 1818"/>
                <a:gd name="T4" fmla="*/ 200 w 758"/>
                <a:gd name="T5" fmla="*/ 6470 h 1818"/>
                <a:gd name="T6" fmla="*/ 341 w 758"/>
                <a:gd name="T7" fmla="*/ 6362 h 1818"/>
                <a:gd name="T8" fmla="*/ 327 w 758"/>
                <a:gd name="T9" fmla="*/ 6273 h 1818"/>
                <a:gd name="T10" fmla="*/ 211 w 758"/>
                <a:gd name="T11" fmla="*/ 5901 h 1818"/>
                <a:gd name="T12" fmla="*/ 86 w 758"/>
                <a:gd name="T13" fmla="*/ 5117 h 1818"/>
                <a:gd name="T14" fmla="*/ 109 w 758"/>
                <a:gd name="T15" fmla="*/ 4657 h 1818"/>
                <a:gd name="T16" fmla="*/ 76 w 758"/>
                <a:gd name="T17" fmla="*/ 3179 h 1818"/>
                <a:gd name="T18" fmla="*/ 63 w 758"/>
                <a:gd name="T19" fmla="*/ 1760 h 1818"/>
                <a:gd name="T20" fmla="*/ 161 w 758"/>
                <a:gd name="T21" fmla="*/ 1347 h 1818"/>
                <a:gd name="T22" fmla="*/ 250 w 758"/>
                <a:gd name="T23" fmla="*/ 362 h 1818"/>
                <a:gd name="T24" fmla="*/ 280 w 758"/>
                <a:gd name="T25" fmla="*/ 237 h 1818"/>
                <a:gd name="T26" fmla="*/ 327 w 758"/>
                <a:gd name="T27" fmla="*/ 398 h 1818"/>
                <a:gd name="T28" fmla="*/ 493 w 758"/>
                <a:gd name="T29" fmla="*/ 409 h 1818"/>
                <a:gd name="T30" fmla="*/ 656 w 758"/>
                <a:gd name="T31" fmla="*/ 409 h 1818"/>
                <a:gd name="T32" fmla="*/ 813 w 758"/>
                <a:gd name="T33" fmla="*/ 288 h 1818"/>
                <a:gd name="T34" fmla="*/ 1015 w 758"/>
                <a:gd name="T35" fmla="*/ 117 h 1818"/>
                <a:gd name="T36" fmla="*/ 1335 w 758"/>
                <a:gd name="T37" fmla="*/ 75 h 1818"/>
                <a:gd name="T38" fmla="*/ 1647 w 758"/>
                <a:gd name="T39" fmla="*/ 46 h 1818"/>
                <a:gd name="T40" fmla="*/ 1974 w 758"/>
                <a:gd name="T41" fmla="*/ 13 h 1818"/>
                <a:gd name="T42" fmla="*/ 2143 w 758"/>
                <a:gd name="T43" fmla="*/ 124 h 1818"/>
                <a:gd name="T44" fmla="*/ 2221 w 758"/>
                <a:gd name="T45" fmla="*/ 288 h 1818"/>
                <a:gd name="T46" fmla="*/ 2424 w 758"/>
                <a:gd name="T47" fmla="*/ 274 h 1818"/>
                <a:gd name="T48" fmla="*/ 2590 w 758"/>
                <a:gd name="T49" fmla="*/ 558 h 1818"/>
                <a:gd name="T50" fmla="*/ 2638 w 758"/>
                <a:gd name="T51" fmla="*/ 1502 h 1818"/>
                <a:gd name="T52" fmla="*/ 2675 w 758"/>
                <a:gd name="T53" fmla="*/ 1601 h 1818"/>
                <a:gd name="T54" fmla="*/ 2834 w 758"/>
                <a:gd name="T55" fmla="*/ 1702 h 1818"/>
                <a:gd name="T56" fmla="*/ 2835 w 758"/>
                <a:gd name="T57" fmla="*/ 1840 h 1818"/>
                <a:gd name="T58" fmla="*/ 2708 w 758"/>
                <a:gd name="T59" fmla="*/ 4005 h 1818"/>
                <a:gd name="T60" fmla="*/ 2805 w 758"/>
                <a:gd name="T61" fmla="*/ 4238 h 1818"/>
                <a:gd name="T62" fmla="*/ 2765 w 758"/>
                <a:gd name="T63" fmla="*/ 5245 h 1818"/>
                <a:gd name="T64" fmla="*/ 2893 w 758"/>
                <a:gd name="T65" fmla="*/ 6187 h 1818"/>
                <a:gd name="T66" fmla="*/ 2943 w 758"/>
                <a:gd name="T67" fmla="*/ 6318 h 1818"/>
                <a:gd name="T68" fmla="*/ 2923 w 758"/>
                <a:gd name="T69" fmla="*/ 6609 h 1818"/>
                <a:gd name="T70" fmla="*/ 2790 w 758"/>
                <a:gd name="T71" fmla="*/ 6566 h 1818"/>
                <a:gd name="T72" fmla="*/ 2265 w 758"/>
                <a:gd name="T73" fmla="*/ 6652 h 1818"/>
                <a:gd name="T74" fmla="*/ 1740 w 758"/>
                <a:gd name="T75" fmla="*/ 6873 h 1818"/>
                <a:gd name="T76" fmla="*/ 1681 w 758"/>
                <a:gd name="T77" fmla="*/ 6492 h 1818"/>
                <a:gd name="T78" fmla="*/ 1740 w 758"/>
                <a:gd name="T79" fmla="*/ 6273 h 1818"/>
                <a:gd name="T80" fmla="*/ 1725 w 758"/>
                <a:gd name="T81" fmla="*/ 5037 h 1818"/>
                <a:gd name="T82" fmla="*/ 1770 w 758"/>
                <a:gd name="T83" fmla="*/ 4536 h 1818"/>
                <a:gd name="T84" fmla="*/ 1725 w 758"/>
                <a:gd name="T85" fmla="*/ 3563 h 1818"/>
                <a:gd name="T86" fmla="*/ 1558 w 758"/>
                <a:gd name="T87" fmla="*/ 3234 h 1818"/>
                <a:gd name="T88" fmla="*/ 1437 w 758"/>
                <a:gd name="T89" fmla="*/ 3234 h 1818"/>
                <a:gd name="T90" fmla="*/ 1313 w 758"/>
                <a:gd name="T91" fmla="*/ 3283 h 1818"/>
                <a:gd name="T92" fmla="*/ 1239 w 758"/>
                <a:gd name="T93" fmla="*/ 3639 h 1818"/>
                <a:gd name="T94" fmla="*/ 1187 w 758"/>
                <a:gd name="T95" fmla="*/ 4324 h 1818"/>
                <a:gd name="T96" fmla="*/ 1259 w 758"/>
                <a:gd name="T97" fmla="*/ 5603 h 1818"/>
                <a:gd name="T98" fmla="*/ 1306 w 758"/>
                <a:gd name="T99" fmla="*/ 6628 h 1818"/>
                <a:gd name="T100" fmla="*/ 1374 w 758"/>
                <a:gd name="T101" fmla="*/ 6857 h 1818"/>
                <a:gd name="T102" fmla="*/ 1239 w 758"/>
                <a:gd name="T103" fmla="*/ 6947 h 1818"/>
                <a:gd name="T104" fmla="*/ 973 w 758"/>
                <a:gd name="T105" fmla="*/ 6812 h 1818"/>
                <a:gd name="T106" fmla="*/ 633 w 758"/>
                <a:gd name="T107" fmla="*/ 6785 h 1818"/>
                <a:gd name="T108" fmla="*/ 269 w 758"/>
                <a:gd name="T109" fmla="*/ 6916 h 18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58"/>
                <a:gd name="T166" fmla="*/ 0 h 1818"/>
                <a:gd name="T167" fmla="*/ 758 w 758"/>
                <a:gd name="T168" fmla="*/ 1818 h 18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58" h="1818">
                  <a:moveTo>
                    <a:pt x="23" y="1818"/>
                  </a:moveTo>
                  <a:lnTo>
                    <a:pt x="22" y="1811"/>
                  </a:lnTo>
                  <a:lnTo>
                    <a:pt x="18" y="1802"/>
                  </a:lnTo>
                  <a:lnTo>
                    <a:pt x="16" y="1792"/>
                  </a:lnTo>
                  <a:lnTo>
                    <a:pt x="11" y="1783"/>
                  </a:lnTo>
                  <a:lnTo>
                    <a:pt x="11" y="1763"/>
                  </a:lnTo>
                  <a:lnTo>
                    <a:pt x="13" y="1740"/>
                  </a:lnTo>
                  <a:lnTo>
                    <a:pt x="15" y="1719"/>
                  </a:lnTo>
                  <a:lnTo>
                    <a:pt x="20" y="1697"/>
                  </a:lnTo>
                  <a:lnTo>
                    <a:pt x="27" y="1687"/>
                  </a:lnTo>
                  <a:lnTo>
                    <a:pt x="39" y="1680"/>
                  </a:lnTo>
                  <a:lnTo>
                    <a:pt x="52" y="1672"/>
                  </a:lnTo>
                  <a:lnTo>
                    <a:pt x="64" y="1665"/>
                  </a:lnTo>
                  <a:lnTo>
                    <a:pt x="77" y="1656"/>
                  </a:lnTo>
                  <a:lnTo>
                    <a:pt x="84" y="1649"/>
                  </a:lnTo>
                  <a:lnTo>
                    <a:pt x="88" y="1644"/>
                  </a:lnTo>
                  <a:lnTo>
                    <a:pt x="91" y="1639"/>
                  </a:lnTo>
                  <a:lnTo>
                    <a:pt x="95" y="1630"/>
                  </a:lnTo>
                  <a:lnTo>
                    <a:pt x="91" y="1624"/>
                  </a:lnTo>
                  <a:lnTo>
                    <a:pt x="84" y="1621"/>
                  </a:lnTo>
                  <a:lnTo>
                    <a:pt x="75" y="1621"/>
                  </a:lnTo>
                  <a:lnTo>
                    <a:pt x="68" y="1624"/>
                  </a:lnTo>
                  <a:lnTo>
                    <a:pt x="61" y="1575"/>
                  </a:lnTo>
                  <a:lnTo>
                    <a:pt x="54" y="1525"/>
                  </a:lnTo>
                  <a:lnTo>
                    <a:pt x="45" y="1473"/>
                  </a:lnTo>
                  <a:lnTo>
                    <a:pt x="38" y="1423"/>
                  </a:lnTo>
                  <a:lnTo>
                    <a:pt x="29" y="1372"/>
                  </a:lnTo>
                  <a:lnTo>
                    <a:pt x="22" y="1322"/>
                  </a:lnTo>
                  <a:lnTo>
                    <a:pt x="13" y="1270"/>
                  </a:lnTo>
                  <a:lnTo>
                    <a:pt x="6" y="1220"/>
                  </a:lnTo>
                  <a:lnTo>
                    <a:pt x="18" y="1212"/>
                  </a:lnTo>
                  <a:lnTo>
                    <a:pt x="29" y="1203"/>
                  </a:lnTo>
                  <a:lnTo>
                    <a:pt x="39" y="1192"/>
                  </a:lnTo>
                  <a:lnTo>
                    <a:pt x="47" y="1180"/>
                  </a:lnTo>
                  <a:lnTo>
                    <a:pt x="32" y="1000"/>
                  </a:lnTo>
                  <a:lnTo>
                    <a:pt x="20" y="822"/>
                  </a:lnTo>
                  <a:lnTo>
                    <a:pt x="9" y="642"/>
                  </a:lnTo>
                  <a:lnTo>
                    <a:pt x="0" y="462"/>
                  </a:lnTo>
                  <a:lnTo>
                    <a:pt x="6" y="459"/>
                  </a:lnTo>
                  <a:lnTo>
                    <a:pt x="16" y="455"/>
                  </a:lnTo>
                  <a:lnTo>
                    <a:pt x="25" y="452"/>
                  </a:lnTo>
                  <a:lnTo>
                    <a:pt x="31" y="445"/>
                  </a:lnTo>
                  <a:lnTo>
                    <a:pt x="41" y="427"/>
                  </a:lnTo>
                  <a:lnTo>
                    <a:pt x="41" y="348"/>
                  </a:lnTo>
                  <a:lnTo>
                    <a:pt x="45" y="268"/>
                  </a:lnTo>
                  <a:lnTo>
                    <a:pt x="50" y="188"/>
                  </a:lnTo>
                  <a:lnTo>
                    <a:pt x="64" y="106"/>
                  </a:lnTo>
                  <a:lnTo>
                    <a:pt x="64" y="94"/>
                  </a:lnTo>
                  <a:lnTo>
                    <a:pt x="64" y="82"/>
                  </a:lnTo>
                  <a:lnTo>
                    <a:pt x="64" y="69"/>
                  </a:lnTo>
                  <a:lnTo>
                    <a:pt x="70" y="55"/>
                  </a:lnTo>
                  <a:lnTo>
                    <a:pt x="72" y="62"/>
                  </a:lnTo>
                  <a:lnTo>
                    <a:pt x="72" y="71"/>
                  </a:lnTo>
                  <a:lnTo>
                    <a:pt x="72" y="80"/>
                  </a:lnTo>
                  <a:lnTo>
                    <a:pt x="73" y="89"/>
                  </a:lnTo>
                  <a:lnTo>
                    <a:pt x="84" y="103"/>
                  </a:lnTo>
                  <a:lnTo>
                    <a:pt x="95" y="106"/>
                  </a:lnTo>
                  <a:lnTo>
                    <a:pt x="105" y="108"/>
                  </a:lnTo>
                  <a:lnTo>
                    <a:pt x="116" y="108"/>
                  </a:lnTo>
                  <a:lnTo>
                    <a:pt x="127" y="106"/>
                  </a:lnTo>
                  <a:lnTo>
                    <a:pt x="137" y="106"/>
                  </a:lnTo>
                  <a:lnTo>
                    <a:pt x="148" y="106"/>
                  </a:lnTo>
                  <a:lnTo>
                    <a:pt x="159" y="106"/>
                  </a:lnTo>
                  <a:lnTo>
                    <a:pt x="169" y="106"/>
                  </a:lnTo>
                  <a:lnTo>
                    <a:pt x="196" y="92"/>
                  </a:lnTo>
                  <a:lnTo>
                    <a:pt x="203" y="87"/>
                  </a:lnTo>
                  <a:lnTo>
                    <a:pt x="207" y="80"/>
                  </a:lnTo>
                  <a:lnTo>
                    <a:pt x="210" y="74"/>
                  </a:lnTo>
                  <a:lnTo>
                    <a:pt x="217" y="66"/>
                  </a:lnTo>
                  <a:lnTo>
                    <a:pt x="223" y="35"/>
                  </a:lnTo>
                  <a:lnTo>
                    <a:pt x="242" y="32"/>
                  </a:lnTo>
                  <a:lnTo>
                    <a:pt x="262" y="30"/>
                  </a:lnTo>
                  <a:lnTo>
                    <a:pt x="281" y="26"/>
                  </a:lnTo>
                  <a:lnTo>
                    <a:pt x="303" y="25"/>
                  </a:lnTo>
                  <a:lnTo>
                    <a:pt x="322" y="21"/>
                  </a:lnTo>
                  <a:lnTo>
                    <a:pt x="344" y="19"/>
                  </a:lnTo>
                  <a:lnTo>
                    <a:pt x="363" y="17"/>
                  </a:lnTo>
                  <a:lnTo>
                    <a:pt x="385" y="16"/>
                  </a:lnTo>
                  <a:lnTo>
                    <a:pt x="406" y="14"/>
                  </a:lnTo>
                  <a:lnTo>
                    <a:pt x="425" y="12"/>
                  </a:lnTo>
                  <a:lnTo>
                    <a:pt x="447" y="10"/>
                  </a:lnTo>
                  <a:lnTo>
                    <a:pt x="468" y="9"/>
                  </a:lnTo>
                  <a:lnTo>
                    <a:pt x="488" y="7"/>
                  </a:lnTo>
                  <a:lnTo>
                    <a:pt x="509" y="3"/>
                  </a:lnTo>
                  <a:lnTo>
                    <a:pt x="530" y="1"/>
                  </a:lnTo>
                  <a:lnTo>
                    <a:pt x="550" y="0"/>
                  </a:lnTo>
                  <a:lnTo>
                    <a:pt x="552" y="16"/>
                  </a:lnTo>
                  <a:lnTo>
                    <a:pt x="552" y="32"/>
                  </a:lnTo>
                  <a:lnTo>
                    <a:pt x="550" y="48"/>
                  </a:lnTo>
                  <a:lnTo>
                    <a:pt x="550" y="66"/>
                  </a:lnTo>
                  <a:lnTo>
                    <a:pt x="561" y="73"/>
                  </a:lnTo>
                  <a:lnTo>
                    <a:pt x="573" y="74"/>
                  </a:lnTo>
                  <a:lnTo>
                    <a:pt x="586" y="76"/>
                  </a:lnTo>
                  <a:lnTo>
                    <a:pt x="598" y="74"/>
                  </a:lnTo>
                  <a:lnTo>
                    <a:pt x="612" y="73"/>
                  </a:lnTo>
                  <a:lnTo>
                    <a:pt x="625" y="71"/>
                  </a:lnTo>
                  <a:lnTo>
                    <a:pt x="639" y="67"/>
                  </a:lnTo>
                  <a:lnTo>
                    <a:pt x="651" y="66"/>
                  </a:lnTo>
                  <a:lnTo>
                    <a:pt x="660" y="78"/>
                  </a:lnTo>
                  <a:lnTo>
                    <a:pt x="667" y="144"/>
                  </a:lnTo>
                  <a:lnTo>
                    <a:pt x="673" y="211"/>
                  </a:lnTo>
                  <a:lnTo>
                    <a:pt x="675" y="277"/>
                  </a:lnTo>
                  <a:lnTo>
                    <a:pt x="678" y="347"/>
                  </a:lnTo>
                  <a:lnTo>
                    <a:pt x="680" y="388"/>
                  </a:lnTo>
                  <a:lnTo>
                    <a:pt x="682" y="393"/>
                  </a:lnTo>
                  <a:lnTo>
                    <a:pt x="683" y="400"/>
                  </a:lnTo>
                  <a:lnTo>
                    <a:pt x="685" y="405"/>
                  </a:lnTo>
                  <a:lnTo>
                    <a:pt x="689" y="414"/>
                  </a:lnTo>
                  <a:lnTo>
                    <a:pt x="698" y="421"/>
                  </a:lnTo>
                  <a:lnTo>
                    <a:pt x="710" y="425"/>
                  </a:lnTo>
                  <a:lnTo>
                    <a:pt x="721" y="430"/>
                  </a:lnTo>
                  <a:lnTo>
                    <a:pt x="730" y="439"/>
                  </a:lnTo>
                  <a:lnTo>
                    <a:pt x="731" y="448"/>
                  </a:lnTo>
                  <a:lnTo>
                    <a:pt x="733" y="457"/>
                  </a:lnTo>
                  <a:lnTo>
                    <a:pt x="735" y="464"/>
                  </a:lnTo>
                  <a:lnTo>
                    <a:pt x="731" y="475"/>
                  </a:lnTo>
                  <a:lnTo>
                    <a:pt x="717" y="612"/>
                  </a:lnTo>
                  <a:lnTo>
                    <a:pt x="710" y="752"/>
                  </a:lnTo>
                  <a:lnTo>
                    <a:pt x="705" y="895"/>
                  </a:lnTo>
                  <a:lnTo>
                    <a:pt x="698" y="1035"/>
                  </a:lnTo>
                  <a:lnTo>
                    <a:pt x="705" y="1048"/>
                  </a:lnTo>
                  <a:lnTo>
                    <a:pt x="712" y="1062"/>
                  </a:lnTo>
                  <a:lnTo>
                    <a:pt x="719" y="1078"/>
                  </a:lnTo>
                  <a:lnTo>
                    <a:pt x="723" y="1096"/>
                  </a:lnTo>
                  <a:lnTo>
                    <a:pt x="726" y="1158"/>
                  </a:lnTo>
                  <a:lnTo>
                    <a:pt x="724" y="1222"/>
                  </a:lnTo>
                  <a:lnTo>
                    <a:pt x="719" y="1288"/>
                  </a:lnTo>
                  <a:lnTo>
                    <a:pt x="712" y="1356"/>
                  </a:lnTo>
                  <a:lnTo>
                    <a:pt x="708" y="1420"/>
                  </a:lnTo>
                  <a:lnTo>
                    <a:pt x="710" y="1484"/>
                  </a:lnTo>
                  <a:lnTo>
                    <a:pt x="723" y="1544"/>
                  </a:lnTo>
                  <a:lnTo>
                    <a:pt x="746" y="1599"/>
                  </a:lnTo>
                  <a:lnTo>
                    <a:pt x="749" y="1607"/>
                  </a:lnTo>
                  <a:lnTo>
                    <a:pt x="751" y="1615"/>
                  </a:lnTo>
                  <a:lnTo>
                    <a:pt x="755" y="1624"/>
                  </a:lnTo>
                  <a:lnTo>
                    <a:pt x="758" y="1633"/>
                  </a:lnTo>
                  <a:lnTo>
                    <a:pt x="758" y="1651"/>
                  </a:lnTo>
                  <a:lnTo>
                    <a:pt x="758" y="1669"/>
                  </a:lnTo>
                  <a:lnTo>
                    <a:pt x="756" y="1688"/>
                  </a:lnTo>
                  <a:lnTo>
                    <a:pt x="753" y="1708"/>
                  </a:lnTo>
                  <a:lnTo>
                    <a:pt x="746" y="1706"/>
                  </a:lnTo>
                  <a:lnTo>
                    <a:pt x="737" y="1703"/>
                  </a:lnTo>
                  <a:lnTo>
                    <a:pt x="728" y="1701"/>
                  </a:lnTo>
                  <a:lnTo>
                    <a:pt x="719" y="1697"/>
                  </a:lnTo>
                  <a:lnTo>
                    <a:pt x="683" y="1696"/>
                  </a:lnTo>
                  <a:lnTo>
                    <a:pt x="650" y="1701"/>
                  </a:lnTo>
                  <a:lnTo>
                    <a:pt x="616" y="1710"/>
                  </a:lnTo>
                  <a:lnTo>
                    <a:pt x="584" y="1720"/>
                  </a:lnTo>
                  <a:lnTo>
                    <a:pt x="552" y="1735"/>
                  </a:lnTo>
                  <a:lnTo>
                    <a:pt x="518" y="1749"/>
                  </a:lnTo>
                  <a:lnTo>
                    <a:pt x="484" y="1763"/>
                  </a:lnTo>
                  <a:lnTo>
                    <a:pt x="449" y="1776"/>
                  </a:lnTo>
                  <a:lnTo>
                    <a:pt x="438" y="1769"/>
                  </a:lnTo>
                  <a:lnTo>
                    <a:pt x="434" y="1738"/>
                  </a:lnTo>
                  <a:lnTo>
                    <a:pt x="433" y="1708"/>
                  </a:lnTo>
                  <a:lnTo>
                    <a:pt x="433" y="1678"/>
                  </a:lnTo>
                  <a:lnTo>
                    <a:pt x="431" y="1646"/>
                  </a:lnTo>
                  <a:lnTo>
                    <a:pt x="434" y="1639"/>
                  </a:lnTo>
                  <a:lnTo>
                    <a:pt x="440" y="1630"/>
                  </a:lnTo>
                  <a:lnTo>
                    <a:pt x="449" y="1621"/>
                  </a:lnTo>
                  <a:lnTo>
                    <a:pt x="458" y="1612"/>
                  </a:lnTo>
                  <a:lnTo>
                    <a:pt x="461" y="1512"/>
                  </a:lnTo>
                  <a:lnTo>
                    <a:pt x="454" y="1409"/>
                  </a:lnTo>
                  <a:lnTo>
                    <a:pt x="445" y="1302"/>
                  </a:lnTo>
                  <a:lnTo>
                    <a:pt x="443" y="1197"/>
                  </a:lnTo>
                  <a:lnTo>
                    <a:pt x="447" y="1188"/>
                  </a:lnTo>
                  <a:lnTo>
                    <a:pt x="452" y="1181"/>
                  </a:lnTo>
                  <a:lnTo>
                    <a:pt x="456" y="1172"/>
                  </a:lnTo>
                  <a:lnTo>
                    <a:pt x="461" y="1162"/>
                  </a:lnTo>
                  <a:lnTo>
                    <a:pt x="461" y="1083"/>
                  </a:lnTo>
                  <a:lnTo>
                    <a:pt x="458" y="1003"/>
                  </a:lnTo>
                  <a:lnTo>
                    <a:pt x="445" y="921"/>
                  </a:lnTo>
                  <a:lnTo>
                    <a:pt x="422" y="841"/>
                  </a:lnTo>
                  <a:lnTo>
                    <a:pt x="415" y="838"/>
                  </a:lnTo>
                  <a:lnTo>
                    <a:pt x="409" y="838"/>
                  </a:lnTo>
                  <a:lnTo>
                    <a:pt x="402" y="836"/>
                  </a:lnTo>
                  <a:lnTo>
                    <a:pt x="393" y="836"/>
                  </a:lnTo>
                  <a:lnTo>
                    <a:pt x="386" y="836"/>
                  </a:lnTo>
                  <a:lnTo>
                    <a:pt x="379" y="836"/>
                  </a:lnTo>
                  <a:lnTo>
                    <a:pt x="370" y="836"/>
                  </a:lnTo>
                  <a:lnTo>
                    <a:pt x="363" y="834"/>
                  </a:lnTo>
                  <a:lnTo>
                    <a:pt x="356" y="841"/>
                  </a:lnTo>
                  <a:lnTo>
                    <a:pt x="349" y="845"/>
                  </a:lnTo>
                  <a:lnTo>
                    <a:pt x="338" y="849"/>
                  </a:lnTo>
                  <a:lnTo>
                    <a:pt x="328" y="852"/>
                  </a:lnTo>
                  <a:lnTo>
                    <a:pt x="322" y="859"/>
                  </a:lnTo>
                  <a:lnTo>
                    <a:pt x="321" y="900"/>
                  </a:lnTo>
                  <a:lnTo>
                    <a:pt x="319" y="941"/>
                  </a:lnTo>
                  <a:lnTo>
                    <a:pt x="315" y="982"/>
                  </a:lnTo>
                  <a:lnTo>
                    <a:pt x="310" y="1025"/>
                  </a:lnTo>
                  <a:lnTo>
                    <a:pt x="308" y="1073"/>
                  </a:lnTo>
                  <a:lnTo>
                    <a:pt x="306" y="1117"/>
                  </a:lnTo>
                  <a:lnTo>
                    <a:pt x="306" y="1160"/>
                  </a:lnTo>
                  <a:lnTo>
                    <a:pt x="305" y="1203"/>
                  </a:lnTo>
                  <a:lnTo>
                    <a:pt x="321" y="1324"/>
                  </a:lnTo>
                  <a:lnTo>
                    <a:pt x="324" y="1448"/>
                  </a:lnTo>
                  <a:lnTo>
                    <a:pt x="322" y="1573"/>
                  </a:lnTo>
                  <a:lnTo>
                    <a:pt x="328" y="1697"/>
                  </a:lnTo>
                  <a:lnTo>
                    <a:pt x="331" y="1706"/>
                  </a:lnTo>
                  <a:lnTo>
                    <a:pt x="337" y="1713"/>
                  </a:lnTo>
                  <a:lnTo>
                    <a:pt x="342" y="1722"/>
                  </a:lnTo>
                  <a:lnTo>
                    <a:pt x="351" y="1731"/>
                  </a:lnTo>
                  <a:lnTo>
                    <a:pt x="356" y="1751"/>
                  </a:lnTo>
                  <a:lnTo>
                    <a:pt x="354" y="1772"/>
                  </a:lnTo>
                  <a:lnTo>
                    <a:pt x="351" y="1793"/>
                  </a:lnTo>
                  <a:lnTo>
                    <a:pt x="347" y="1815"/>
                  </a:lnTo>
                  <a:lnTo>
                    <a:pt x="333" y="1804"/>
                  </a:lnTo>
                  <a:lnTo>
                    <a:pt x="319" y="1795"/>
                  </a:lnTo>
                  <a:lnTo>
                    <a:pt x="303" y="1786"/>
                  </a:lnTo>
                  <a:lnTo>
                    <a:pt x="287" y="1777"/>
                  </a:lnTo>
                  <a:lnTo>
                    <a:pt x="269" y="1769"/>
                  </a:lnTo>
                  <a:lnTo>
                    <a:pt x="251" y="1761"/>
                  </a:lnTo>
                  <a:lnTo>
                    <a:pt x="233" y="1754"/>
                  </a:lnTo>
                  <a:lnTo>
                    <a:pt x="214" y="1747"/>
                  </a:lnTo>
                  <a:lnTo>
                    <a:pt x="189" y="1749"/>
                  </a:lnTo>
                  <a:lnTo>
                    <a:pt x="164" y="1753"/>
                  </a:lnTo>
                  <a:lnTo>
                    <a:pt x="139" y="1758"/>
                  </a:lnTo>
                  <a:lnTo>
                    <a:pt x="116" y="1767"/>
                  </a:lnTo>
                  <a:lnTo>
                    <a:pt x="93" y="1776"/>
                  </a:lnTo>
                  <a:lnTo>
                    <a:pt x="70" y="1788"/>
                  </a:lnTo>
                  <a:lnTo>
                    <a:pt x="48" y="1801"/>
                  </a:lnTo>
                  <a:lnTo>
                    <a:pt x="31" y="1815"/>
                  </a:lnTo>
                  <a:lnTo>
                    <a:pt x="23" y="1818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8" name="Freeform 202"/>
            <p:cNvSpPr>
              <a:spLocks/>
            </p:cNvSpPr>
            <p:nvPr/>
          </p:nvSpPr>
          <p:spPr bwMode="auto">
            <a:xfrm>
              <a:off x="8488" y="3563"/>
              <a:ext cx="200" cy="160"/>
            </a:xfrm>
            <a:custGeom>
              <a:avLst/>
              <a:gdLst>
                <a:gd name="T0" fmla="*/ 617 w 169"/>
                <a:gd name="T1" fmla="*/ 526 h 135"/>
                <a:gd name="T2" fmla="*/ 531 w 169"/>
                <a:gd name="T3" fmla="*/ 498 h 135"/>
                <a:gd name="T4" fmla="*/ 449 w 169"/>
                <a:gd name="T5" fmla="*/ 465 h 135"/>
                <a:gd name="T6" fmla="*/ 379 w 169"/>
                <a:gd name="T7" fmla="*/ 424 h 135"/>
                <a:gd name="T8" fmla="*/ 314 w 169"/>
                <a:gd name="T9" fmla="*/ 379 h 135"/>
                <a:gd name="T10" fmla="*/ 251 w 169"/>
                <a:gd name="T11" fmla="*/ 333 h 135"/>
                <a:gd name="T12" fmla="*/ 182 w 169"/>
                <a:gd name="T13" fmla="*/ 279 h 135"/>
                <a:gd name="T14" fmla="*/ 124 w 169"/>
                <a:gd name="T15" fmla="*/ 213 h 135"/>
                <a:gd name="T16" fmla="*/ 54 w 169"/>
                <a:gd name="T17" fmla="*/ 147 h 135"/>
                <a:gd name="T18" fmla="*/ 39 w 169"/>
                <a:gd name="T19" fmla="*/ 124 h 135"/>
                <a:gd name="T20" fmla="*/ 25 w 169"/>
                <a:gd name="T21" fmla="*/ 105 h 135"/>
                <a:gd name="T22" fmla="*/ 1 w 169"/>
                <a:gd name="T23" fmla="*/ 77 h 135"/>
                <a:gd name="T24" fmla="*/ 0 w 169"/>
                <a:gd name="T25" fmla="*/ 43 h 135"/>
                <a:gd name="T26" fmla="*/ 18 w 169"/>
                <a:gd name="T27" fmla="*/ 0 h 135"/>
                <a:gd name="T28" fmla="*/ 84 w 169"/>
                <a:gd name="T29" fmla="*/ 71 h 135"/>
                <a:gd name="T30" fmla="*/ 150 w 169"/>
                <a:gd name="T31" fmla="*/ 147 h 135"/>
                <a:gd name="T32" fmla="*/ 226 w 169"/>
                <a:gd name="T33" fmla="*/ 213 h 135"/>
                <a:gd name="T34" fmla="*/ 299 w 169"/>
                <a:gd name="T35" fmla="*/ 279 h 135"/>
                <a:gd name="T36" fmla="*/ 379 w 169"/>
                <a:gd name="T37" fmla="*/ 343 h 135"/>
                <a:gd name="T38" fmla="*/ 464 w 169"/>
                <a:gd name="T39" fmla="*/ 403 h 135"/>
                <a:gd name="T40" fmla="*/ 553 w 169"/>
                <a:gd name="T41" fmla="*/ 460 h 135"/>
                <a:gd name="T42" fmla="*/ 650 w 169"/>
                <a:gd name="T43" fmla="*/ 498 h 135"/>
                <a:gd name="T44" fmla="*/ 617 w 169"/>
                <a:gd name="T45" fmla="*/ 526 h 1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69"/>
                <a:gd name="T70" fmla="*/ 0 h 135"/>
                <a:gd name="T71" fmla="*/ 169 w 169"/>
                <a:gd name="T72" fmla="*/ 135 h 1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69" h="135">
                  <a:moveTo>
                    <a:pt x="160" y="135"/>
                  </a:moveTo>
                  <a:lnTo>
                    <a:pt x="138" y="128"/>
                  </a:lnTo>
                  <a:lnTo>
                    <a:pt x="117" y="119"/>
                  </a:lnTo>
                  <a:lnTo>
                    <a:pt x="99" y="109"/>
                  </a:lnTo>
                  <a:lnTo>
                    <a:pt x="81" y="98"/>
                  </a:lnTo>
                  <a:lnTo>
                    <a:pt x="65" y="86"/>
                  </a:lnTo>
                  <a:lnTo>
                    <a:pt x="48" y="71"/>
                  </a:lnTo>
                  <a:lnTo>
                    <a:pt x="32" y="55"/>
                  </a:lnTo>
                  <a:lnTo>
                    <a:pt x="14" y="38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1" y="20"/>
                  </a:lnTo>
                  <a:lnTo>
                    <a:pt x="0" y="11"/>
                  </a:lnTo>
                  <a:lnTo>
                    <a:pt x="5" y="0"/>
                  </a:lnTo>
                  <a:lnTo>
                    <a:pt x="21" y="18"/>
                  </a:lnTo>
                  <a:lnTo>
                    <a:pt x="39" y="38"/>
                  </a:lnTo>
                  <a:lnTo>
                    <a:pt x="58" y="55"/>
                  </a:lnTo>
                  <a:lnTo>
                    <a:pt x="78" y="71"/>
                  </a:lnTo>
                  <a:lnTo>
                    <a:pt x="99" y="89"/>
                  </a:lnTo>
                  <a:lnTo>
                    <a:pt x="121" y="103"/>
                  </a:lnTo>
                  <a:lnTo>
                    <a:pt x="144" y="118"/>
                  </a:lnTo>
                  <a:lnTo>
                    <a:pt x="169" y="128"/>
                  </a:lnTo>
                  <a:lnTo>
                    <a:pt x="160" y="1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9" name="Freeform 203"/>
            <p:cNvSpPr>
              <a:spLocks/>
            </p:cNvSpPr>
            <p:nvPr/>
          </p:nvSpPr>
          <p:spPr bwMode="auto">
            <a:xfrm>
              <a:off x="7226" y="3539"/>
              <a:ext cx="138" cy="176"/>
            </a:xfrm>
            <a:custGeom>
              <a:avLst/>
              <a:gdLst>
                <a:gd name="T0" fmla="*/ 424 w 116"/>
                <a:gd name="T1" fmla="*/ 567 h 149"/>
                <a:gd name="T2" fmla="*/ 357 w 116"/>
                <a:gd name="T3" fmla="*/ 509 h 149"/>
                <a:gd name="T4" fmla="*/ 300 w 116"/>
                <a:gd name="T5" fmla="*/ 461 h 149"/>
                <a:gd name="T6" fmla="*/ 249 w 116"/>
                <a:gd name="T7" fmla="*/ 395 h 149"/>
                <a:gd name="T8" fmla="*/ 193 w 116"/>
                <a:gd name="T9" fmla="*/ 331 h 149"/>
                <a:gd name="T10" fmla="*/ 148 w 116"/>
                <a:gd name="T11" fmla="*/ 265 h 149"/>
                <a:gd name="T12" fmla="*/ 90 w 116"/>
                <a:gd name="T13" fmla="*/ 193 h 149"/>
                <a:gd name="T14" fmla="*/ 43 w 116"/>
                <a:gd name="T15" fmla="*/ 129 h 149"/>
                <a:gd name="T16" fmla="*/ 0 w 116"/>
                <a:gd name="T17" fmla="*/ 54 h 149"/>
                <a:gd name="T18" fmla="*/ 0 w 116"/>
                <a:gd name="T19" fmla="*/ 0 h 149"/>
                <a:gd name="T20" fmla="*/ 59 w 116"/>
                <a:gd name="T21" fmla="*/ 35 h 149"/>
                <a:gd name="T22" fmla="*/ 104 w 116"/>
                <a:gd name="T23" fmla="*/ 103 h 149"/>
                <a:gd name="T24" fmla="*/ 149 w 116"/>
                <a:gd name="T25" fmla="*/ 163 h 149"/>
                <a:gd name="T26" fmla="*/ 193 w 116"/>
                <a:gd name="T27" fmla="*/ 228 h 149"/>
                <a:gd name="T28" fmla="*/ 249 w 116"/>
                <a:gd name="T29" fmla="*/ 289 h 149"/>
                <a:gd name="T30" fmla="*/ 296 w 116"/>
                <a:gd name="T31" fmla="*/ 352 h 149"/>
                <a:gd name="T32" fmla="*/ 352 w 116"/>
                <a:gd name="T33" fmla="*/ 409 h 149"/>
                <a:gd name="T34" fmla="*/ 404 w 116"/>
                <a:gd name="T35" fmla="*/ 480 h 149"/>
                <a:gd name="T36" fmla="*/ 464 w 116"/>
                <a:gd name="T37" fmla="*/ 537 h 149"/>
                <a:gd name="T38" fmla="*/ 424 w 116"/>
                <a:gd name="T39" fmla="*/ 567 h 1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6"/>
                <a:gd name="T61" fmla="*/ 0 h 149"/>
                <a:gd name="T62" fmla="*/ 116 w 116"/>
                <a:gd name="T63" fmla="*/ 149 h 14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6" h="149">
                  <a:moveTo>
                    <a:pt x="105" y="149"/>
                  </a:moveTo>
                  <a:lnTo>
                    <a:pt x="89" y="135"/>
                  </a:lnTo>
                  <a:lnTo>
                    <a:pt x="75" y="121"/>
                  </a:lnTo>
                  <a:lnTo>
                    <a:pt x="61" y="105"/>
                  </a:lnTo>
                  <a:lnTo>
                    <a:pt x="48" y="87"/>
                  </a:lnTo>
                  <a:lnTo>
                    <a:pt x="36" y="69"/>
                  </a:lnTo>
                  <a:lnTo>
                    <a:pt x="23" y="51"/>
                  </a:lnTo>
                  <a:lnTo>
                    <a:pt x="11" y="3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4" y="9"/>
                  </a:lnTo>
                  <a:lnTo>
                    <a:pt x="25" y="27"/>
                  </a:lnTo>
                  <a:lnTo>
                    <a:pt x="37" y="43"/>
                  </a:lnTo>
                  <a:lnTo>
                    <a:pt x="48" y="60"/>
                  </a:lnTo>
                  <a:lnTo>
                    <a:pt x="61" y="76"/>
                  </a:lnTo>
                  <a:lnTo>
                    <a:pt x="73" y="92"/>
                  </a:lnTo>
                  <a:lnTo>
                    <a:pt x="87" y="108"/>
                  </a:lnTo>
                  <a:lnTo>
                    <a:pt x="101" y="126"/>
                  </a:lnTo>
                  <a:lnTo>
                    <a:pt x="116" y="142"/>
                  </a:lnTo>
                  <a:lnTo>
                    <a:pt x="105" y="1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0" name="Freeform 204"/>
            <p:cNvSpPr>
              <a:spLocks/>
            </p:cNvSpPr>
            <p:nvPr/>
          </p:nvSpPr>
          <p:spPr bwMode="auto">
            <a:xfrm>
              <a:off x="8927" y="3458"/>
              <a:ext cx="110" cy="188"/>
            </a:xfrm>
            <a:custGeom>
              <a:avLst/>
              <a:gdLst>
                <a:gd name="T0" fmla="*/ 0 w 93"/>
                <a:gd name="T1" fmla="*/ 607 h 159"/>
                <a:gd name="T2" fmla="*/ 15 w 93"/>
                <a:gd name="T3" fmla="*/ 529 h 159"/>
                <a:gd name="T4" fmla="*/ 57 w 93"/>
                <a:gd name="T5" fmla="*/ 482 h 159"/>
                <a:gd name="T6" fmla="*/ 89 w 93"/>
                <a:gd name="T7" fmla="*/ 427 h 159"/>
                <a:gd name="T8" fmla="*/ 124 w 93"/>
                <a:gd name="T9" fmla="*/ 369 h 159"/>
                <a:gd name="T10" fmla="*/ 154 w 93"/>
                <a:gd name="T11" fmla="*/ 305 h 159"/>
                <a:gd name="T12" fmla="*/ 182 w 93"/>
                <a:gd name="T13" fmla="*/ 245 h 159"/>
                <a:gd name="T14" fmla="*/ 215 w 93"/>
                <a:gd name="T15" fmla="*/ 181 h 159"/>
                <a:gd name="T16" fmla="*/ 245 w 93"/>
                <a:gd name="T17" fmla="*/ 109 h 159"/>
                <a:gd name="T18" fmla="*/ 280 w 93"/>
                <a:gd name="T19" fmla="*/ 41 h 159"/>
                <a:gd name="T20" fmla="*/ 331 w 93"/>
                <a:gd name="T21" fmla="*/ 0 h 159"/>
                <a:gd name="T22" fmla="*/ 355 w 93"/>
                <a:gd name="T23" fmla="*/ 41 h 159"/>
                <a:gd name="T24" fmla="*/ 319 w 93"/>
                <a:gd name="T25" fmla="*/ 110 h 159"/>
                <a:gd name="T26" fmla="*/ 289 w 93"/>
                <a:gd name="T27" fmla="*/ 192 h 159"/>
                <a:gd name="T28" fmla="*/ 245 w 93"/>
                <a:gd name="T29" fmla="*/ 268 h 159"/>
                <a:gd name="T30" fmla="*/ 207 w 93"/>
                <a:gd name="T31" fmla="*/ 332 h 159"/>
                <a:gd name="T32" fmla="*/ 163 w 93"/>
                <a:gd name="T33" fmla="*/ 408 h 159"/>
                <a:gd name="T34" fmla="*/ 109 w 93"/>
                <a:gd name="T35" fmla="*/ 480 h 159"/>
                <a:gd name="T36" fmla="*/ 62 w 93"/>
                <a:gd name="T37" fmla="*/ 545 h 159"/>
                <a:gd name="T38" fmla="*/ 0 w 93"/>
                <a:gd name="T39" fmla="*/ 607 h 15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3"/>
                <a:gd name="T61" fmla="*/ 0 h 159"/>
                <a:gd name="T62" fmla="*/ 93 w 93"/>
                <a:gd name="T63" fmla="*/ 159 h 15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3" h="159">
                  <a:moveTo>
                    <a:pt x="0" y="159"/>
                  </a:moveTo>
                  <a:lnTo>
                    <a:pt x="4" y="139"/>
                  </a:lnTo>
                  <a:lnTo>
                    <a:pt x="15" y="127"/>
                  </a:lnTo>
                  <a:lnTo>
                    <a:pt x="23" y="112"/>
                  </a:lnTo>
                  <a:lnTo>
                    <a:pt x="32" y="96"/>
                  </a:lnTo>
                  <a:lnTo>
                    <a:pt x="41" y="80"/>
                  </a:lnTo>
                  <a:lnTo>
                    <a:pt x="48" y="64"/>
                  </a:lnTo>
                  <a:lnTo>
                    <a:pt x="57" y="47"/>
                  </a:lnTo>
                  <a:lnTo>
                    <a:pt x="64" y="29"/>
                  </a:lnTo>
                  <a:lnTo>
                    <a:pt x="73" y="11"/>
                  </a:lnTo>
                  <a:lnTo>
                    <a:pt x="86" y="0"/>
                  </a:lnTo>
                  <a:lnTo>
                    <a:pt x="93" y="11"/>
                  </a:lnTo>
                  <a:lnTo>
                    <a:pt x="84" y="30"/>
                  </a:lnTo>
                  <a:lnTo>
                    <a:pt x="75" y="50"/>
                  </a:lnTo>
                  <a:lnTo>
                    <a:pt x="64" y="70"/>
                  </a:lnTo>
                  <a:lnTo>
                    <a:pt x="54" y="87"/>
                  </a:lnTo>
                  <a:lnTo>
                    <a:pt x="43" y="107"/>
                  </a:lnTo>
                  <a:lnTo>
                    <a:pt x="29" y="125"/>
                  </a:lnTo>
                  <a:lnTo>
                    <a:pt x="16" y="143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1" name="Freeform 205"/>
            <p:cNvSpPr>
              <a:spLocks/>
            </p:cNvSpPr>
            <p:nvPr/>
          </p:nvSpPr>
          <p:spPr bwMode="auto">
            <a:xfrm>
              <a:off x="6643" y="3490"/>
              <a:ext cx="177" cy="105"/>
            </a:xfrm>
            <a:custGeom>
              <a:avLst/>
              <a:gdLst>
                <a:gd name="T0" fmla="*/ 0 w 150"/>
                <a:gd name="T1" fmla="*/ 333 h 89"/>
                <a:gd name="T2" fmla="*/ 25 w 150"/>
                <a:gd name="T3" fmla="*/ 304 h 89"/>
                <a:gd name="T4" fmla="*/ 55 w 150"/>
                <a:gd name="T5" fmla="*/ 284 h 89"/>
                <a:gd name="T6" fmla="*/ 87 w 150"/>
                <a:gd name="T7" fmla="*/ 268 h 89"/>
                <a:gd name="T8" fmla="*/ 126 w 150"/>
                <a:gd name="T9" fmla="*/ 255 h 89"/>
                <a:gd name="T10" fmla="*/ 163 w 150"/>
                <a:gd name="T11" fmla="*/ 241 h 89"/>
                <a:gd name="T12" fmla="*/ 204 w 150"/>
                <a:gd name="T13" fmla="*/ 225 h 89"/>
                <a:gd name="T14" fmla="*/ 241 w 150"/>
                <a:gd name="T15" fmla="*/ 208 h 89"/>
                <a:gd name="T16" fmla="*/ 283 w 150"/>
                <a:gd name="T17" fmla="*/ 191 h 89"/>
                <a:gd name="T18" fmla="*/ 309 w 150"/>
                <a:gd name="T19" fmla="*/ 164 h 89"/>
                <a:gd name="T20" fmla="*/ 341 w 150"/>
                <a:gd name="T21" fmla="*/ 147 h 89"/>
                <a:gd name="T22" fmla="*/ 376 w 150"/>
                <a:gd name="T23" fmla="*/ 122 h 89"/>
                <a:gd name="T24" fmla="*/ 409 w 150"/>
                <a:gd name="T25" fmla="*/ 103 h 89"/>
                <a:gd name="T26" fmla="*/ 444 w 150"/>
                <a:gd name="T27" fmla="*/ 76 h 89"/>
                <a:gd name="T28" fmla="*/ 478 w 150"/>
                <a:gd name="T29" fmla="*/ 46 h 89"/>
                <a:gd name="T30" fmla="*/ 510 w 150"/>
                <a:gd name="T31" fmla="*/ 18 h 89"/>
                <a:gd name="T32" fmla="*/ 542 w 150"/>
                <a:gd name="T33" fmla="*/ 0 h 89"/>
                <a:gd name="T34" fmla="*/ 564 w 150"/>
                <a:gd name="T35" fmla="*/ 46 h 89"/>
                <a:gd name="T36" fmla="*/ 513 w 150"/>
                <a:gd name="T37" fmla="*/ 103 h 89"/>
                <a:gd name="T38" fmla="*/ 455 w 150"/>
                <a:gd name="T39" fmla="*/ 147 h 89"/>
                <a:gd name="T40" fmla="*/ 394 w 150"/>
                <a:gd name="T41" fmla="*/ 181 h 89"/>
                <a:gd name="T42" fmla="*/ 332 w 150"/>
                <a:gd name="T43" fmla="*/ 214 h 89"/>
                <a:gd name="T44" fmla="*/ 255 w 150"/>
                <a:gd name="T45" fmla="*/ 241 h 89"/>
                <a:gd name="T46" fmla="*/ 181 w 150"/>
                <a:gd name="T47" fmla="*/ 268 h 89"/>
                <a:gd name="T48" fmla="*/ 107 w 150"/>
                <a:gd name="T49" fmla="*/ 301 h 89"/>
                <a:gd name="T50" fmla="*/ 34 w 150"/>
                <a:gd name="T51" fmla="*/ 333 h 89"/>
                <a:gd name="T52" fmla="*/ 0 w 150"/>
                <a:gd name="T53" fmla="*/ 333 h 8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0"/>
                <a:gd name="T82" fmla="*/ 0 h 89"/>
                <a:gd name="T83" fmla="*/ 150 w 150"/>
                <a:gd name="T84" fmla="*/ 89 h 8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0" h="89">
                  <a:moveTo>
                    <a:pt x="0" y="89"/>
                  </a:moveTo>
                  <a:lnTo>
                    <a:pt x="7" y="82"/>
                  </a:lnTo>
                  <a:lnTo>
                    <a:pt x="15" y="76"/>
                  </a:lnTo>
                  <a:lnTo>
                    <a:pt x="23" y="71"/>
                  </a:lnTo>
                  <a:lnTo>
                    <a:pt x="34" y="68"/>
                  </a:lnTo>
                  <a:lnTo>
                    <a:pt x="43" y="64"/>
                  </a:lnTo>
                  <a:lnTo>
                    <a:pt x="54" y="59"/>
                  </a:lnTo>
                  <a:lnTo>
                    <a:pt x="64" y="55"/>
                  </a:lnTo>
                  <a:lnTo>
                    <a:pt x="75" y="50"/>
                  </a:lnTo>
                  <a:lnTo>
                    <a:pt x="82" y="44"/>
                  </a:lnTo>
                  <a:lnTo>
                    <a:pt x="91" y="39"/>
                  </a:lnTo>
                  <a:lnTo>
                    <a:pt x="100" y="32"/>
                  </a:lnTo>
                  <a:lnTo>
                    <a:pt x="109" y="27"/>
                  </a:lnTo>
                  <a:lnTo>
                    <a:pt x="118" y="20"/>
                  </a:lnTo>
                  <a:lnTo>
                    <a:pt x="127" y="12"/>
                  </a:lnTo>
                  <a:lnTo>
                    <a:pt x="136" y="5"/>
                  </a:lnTo>
                  <a:lnTo>
                    <a:pt x="144" y="0"/>
                  </a:lnTo>
                  <a:lnTo>
                    <a:pt x="150" y="12"/>
                  </a:lnTo>
                  <a:lnTo>
                    <a:pt x="137" y="27"/>
                  </a:lnTo>
                  <a:lnTo>
                    <a:pt x="121" y="39"/>
                  </a:lnTo>
                  <a:lnTo>
                    <a:pt x="105" y="48"/>
                  </a:lnTo>
                  <a:lnTo>
                    <a:pt x="88" y="57"/>
                  </a:lnTo>
                  <a:lnTo>
                    <a:pt x="68" y="64"/>
                  </a:lnTo>
                  <a:lnTo>
                    <a:pt x="48" y="71"/>
                  </a:lnTo>
                  <a:lnTo>
                    <a:pt x="29" y="80"/>
                  </a:lnTo>
                  <a:lnTo>
                    <a:pt x="9" y="89"/>
                  </a:lnTo>
                  <a:lnTo>
                    <a:pt x="0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Freeform 206"/>
            <p:cNvSpPr>
              <a:spLocks/>
            </p:cNvSpPr>
            <p:nvPr/>
          </p:nvSpPr>
          <p:spPr bwMode="auto">
            <a:xfrm>
              <a:off x="8894" y="3368"/>
              <a:ext cx="92" cy="171"/>
            </a:xfrm>
            <a:custGeom>
              <a:avLst/>
              <a:gdLst>
                <a:gd name="T0" fmla="*/ 13 w 78"/>
                <a:gd name="T1" fmla="*/ 570 h 144"/>
                <a:gd name="T2" fmla="*/ 0 w 78"/>
                <a:gd name="T3" fmla="*/ 533 h 144"/>
                <a:gd name="T4" fmla="*/ 40 w 78"/>
                <a:gd name="T5" fmla="*/ 483 h 144"/>
                <a:gd name="T6" fmla="*/ 77 w 78"/>
                <a:gd name="T7" fmla="*/ 420 h 144"/>
                <a:gd name="T8" fmla="*/ 110 w 78"/>
                <a:gd name="T9" fmla="*/ 354 h 144"/>
                <a:gd name="T10" fmla="*/ 139 w 78"/>
                <a:gd name="T11" fmla="*/ 279 h 144"/>
                <a:gd name="T12" fmla="*/ 171 w 78"/>
                <a:gd name="T13" fmla="*/ 211 h 144"/>
                <a:gd name="T14" fmla="*/ 199 w 78"/>
                <a:gd name="T15" fmla="*/ 135 h 144"/>
                <a:gd name="T16" fmla="*/ 226 w 78"/>
                <a:gd name="T17" fmla="*/ 63 h 144"/>
                <a:gd name="T18" fmla="*/ 257 w 78"/>
                <a:gd name="T19" fmla="*/ 0 h 144"/>
                <a:gd name="T20" fmla="*/ 294 w 78"/>
                <a:gd name="T21" fmla="*/ 20 h 144"/>
                <a:gd name="T22" fmla="*/ 281 w 78"/>
                <a:gd name="T23" fmla="*/ 108 h 144"/>
                <a:gd name="T24" fmla="*/ 249 w 78"/>
                <a:gd name="T25" fmla="*/ 211 h 144"/>
                <a:gd name="T26" fmla="*/ 199 w 78"/>
                <a:gd name="T27" fmla="*/ 310 h 144"/>
                <a:gd name="T28" fmla="*/ 153 w 78"/>
                <a:gd name="T29" fmla="*/ 401 h 144"/>
                <a:gd name="T30" fmla="*/ 126 w 78"/>
                <a:gd name="T31" fmla="*/ 444 h 144"/>
                <a:gd name="T32" fmla="*/ 91 w 78"/>
                <a:gd name="T33" fmla="*/ 483 h 144"/>
                <a:gd name="T34" fmla="*/ 54 w 78"/>
                <a:gd name="T35" fmla="*/ 527 h 144"/>
                <a:gd name="T36" fmla="*/ 13 w 78"/>
                <a:gd name="T37" fmla="*/ 570 h 14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8"/>
                <a:gd name="T58" fmla="*/ 0 h 144"/>
                <a:gd name="T59" fmla="*/ 78 w 78"/>
                <a:gd name="T60" fmla="*/ 144 h 14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8" h="144">
                  <a:moveTo>
                    <a:pt x="3" y="144"/>
                  </a:moveTo>
                  <a:lnTo>
                    <a:pt x="0" y="135"/>
                  </a:lnTo>
                  <a:lnTo>
                    <a:pt x="11" y="123"/>
                  </a:lnTo>
                  <a:lnTo>
                    <a:pt x="21" y="106"/>
                  </a:lnTo>
                  <a:lnTo>
                    <a:pt x="30" y="89"/>
                  </a:lnTo>
                  <a:lnTo>
                    <a:pt x="37" y="71"/>
                  </a:lnTo>
                  <a:lnTo>
                    <a:pt x="46" y="53"/>
                  </a:lnTo>
                  <a:lnTo>
                    <a:pt x="53" y="34"/>
                  </a:lnTo>
                  <a:lnTo>
                    <a:pt x="60" y="16"/>
                  </a:lnTo>
                  <a:lnTo>
                    <a:pt x="69" y="0"/>
                  </a:lnTo>
                  <a:lnTo>
                    <a:pt x="78" y="5"/>
                  </a:lnTo>
                  <a:lnTo>
                    <a:pt x="75" y="28"/>
                  </a:lnTo>
                  <a:lnTo>
                    <a:pt x="66" y="53"/>
                  </a:lnTo>
                  <a:lnTo>
                    <a:pt x="53" y="78"/>
                  </a:lnTo>
                  <a:lnTo>
                    <a:pt x="41" y="101"/>
                  </a:lnTo>
                  <a:lnTo>
                    <a:pt x="34" y="112"/>
                  </a:lnTo>
                  <a:lnTo>
                    <a:pt x="25" y="123"/>
                  </a:lnTo>
                  <a:lnTo>
                    <a:pt x="14" y="133"/>
                  </a:lnTo>
                  <a:lnTo>
                    <a:pt x="3" y="1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Freeform 207"/>
            <p:cNvSpPr>
              <a:spLocks/>
            </p:cNvSpPr>
            <p:nvPr/>
          </p:nvSpPr>
          <p:spPr bwMode="auto">
            <a:xfrm>
              <a:off x="8469" y="3408"/>
              <a:ext cx="168" cy="126"/>
            </a:xfrm>
            <a:custGeom>
              <a:avLst/>
              <a:gdLst>
                <a:gd name="T0" fmla="*/ 491 w 142"/>
                <a:gd name="T1" fmla="*/ 424 h 106"/>
                <a:gd name="T2" fmla="*/ 415 w 142"/>
                <a:gd name="T3" fmla="*/ 403 h 106"/>
                <a:gd name="T4" fmla="*/ 343 w 142"/>
                <a:gd name="T5" fmla="*/ 374 h 106"/>
                <a:gd name="T6" fmla="*/ 277 w 142"/>
                <a:gd name="T7" fmla="*/ 330 h 106"/>
                <a:gd name="T8" fmla="*/ 214 w 142"/>
                <a:gd name="T9" fmla="*/ 286 h 106"/>
                <a:gd name="T10" fmla="*/ 153 w 142"/>
                <a:gd name="T11" fmla="*/ 231 h 106"/>
                <a:gd name="T12" fmla="*/ 102 w 142"/>
                <a:gd name="T13" fmla="*/ 177 h 106"/>
                <a:gd name="T14" fmla="*/ 46 w 142"/>
                <a:gd name="T15" fmla="*/ 105 h 106"/>
                <a:gd name="T16" fmla="*/ 0 w 142"/>
                <a:gd name="T17" fmla="*/ 34 h 106"/>
                <a:gd name="T18" fmla="*/ 39 w 142"/>
                <a:gd name="T19" fmla="*/ 0 h 106"/>
                <a:gd name="T20" fmla="*/ 89 w 142"/>
                <a:gd name="T21" fmla="*/ 63 h 106"/>
                <a:gd name="T22" fmla="*/ 148 w 142"/>
                <a:gd name="T23" fmla="*/ 122 h 106"/>
                <a:gd name="T24" fmla="*/ 206 w 142"/>
                <a:gd name="T25" fmla="*/ 177 h 106"/>
                <a:gd name="T26" fmla="*/ 270 w 142"/>
                <a:gd name="T27" fmla="*/ 225 h 106"/>
                <a:gd name="T28" fmla="*/ 334 w 142"/>
                <a:gd name="T29" fmla="*/ 275 h 106"/>
                <a:gd name="T30" fmla="*/ 402 w 142"/>
                <a:gd name="T31" fmla="*/ 323 h 106"/>
                <a:gd name="T32" fmla="*/ 479 w 142"/>
                <a:gd name="T33" fmla="*/ 367 h 106"/>
                <a:gd name="T34" fmla="*/ 544 w 142"/>
                <a:gd name="T35" fmla="*/ 403 h 106"/>
                <a:gd name="T36" fmla="*/ 491 w 142"/>
                <a:gd name="T37" fmla="*/ 424 h 10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2"/>
                <a:gd name="T58" fmla="*/ 0 h 106"/>
                <a:gd name="T59" fmla="*/ 142 w 142"/>
                <a:gd name="T60" fmla="*/ 106 h 10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2" h="106">
                  <a:moveTo>
                    <a:pt x="128" y="106"/>
                  </a:moveTo>
                  <a:lnTo>
                    <a:pt x="108" y="101"/>
                  </a:lnTo>
                  <a:lnTo>
                    <a:pt x="90" y="94"/>
                  </a:lnTo>
                  <a:lnTo>
                    <a:pt x="72" y="83"/>
                  </a:lnTo>
                  <a:lnTo>
                    <a:pt x="56" y="72"/>
                  </a:lnTo>
                  <a:lnTo>
                    <a:pt x="40" y="58"/>
                  </a:lnTo>
                  <a:lnTo>
                    <a:pt x="26" y="44"/>
                  </a:lnTo>
                  <a:lnTo>
                    <a:pt x="12" y="26"/>
                  </a:lnTo>
                  <a:lnTo>
                    <a:pt x="0" y="8"/>
                  </a:lnTo>
                  <a:lnTo>
                    <a:pt x="10" y="0"/>
                  </a:lnTo>
                  <a:lnTo>
                    <a:pt x="23" y="16"/>
                  </a:lnTo>
                  <a:lnTo>
                    <a:pt x="39" y="30"/>
                  </a:lnTo>
                  <a:lnTo>
                    <a:pt x="53" y="44"/>
                  </a:lnTo>
                  <a:lnTo>
                    <a:pt x="71" y="56"/>
                  </a:lnTo>
                  <a:lnTo>
                    <a:pt x="87" y="69"/>
                  </a:lnTo>
                  <a:lnTo>
                    <a:pt x="104" y="81"/>
                  </a:lnTo>
                  <a:lnTo>
                    <a:pt x="124" y="92"/>
                  </a:lnTo>
                  <a:lnTo>
                    <a:pt x="142" y="101"/>
                  </a:lnTo>
                  <a:lnTo>
                    <a:pt x="128" y="10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Freeform 208"/>
            <p:cNvSpPr>
              <a:spLocks/>
            </p:cNvSpPr>
            <p:nvPr/>
          </p:nvSpPr>
          <p:spPr bwMode="auto">
            <a:xfrm>
              <a:off x="6717" y="3360"/>
              <a:ext cx="174" cy="117"/>
            </a:xfrm>
            <a:custGeom>
              <a:avLst/>
              <a:gdLst>
                <a:gd name="T0" fmla="*/ 0 w 147"/>
                <a:gd name="T1" fmla="*/ 376 h 99"/>
                <a:gd name="T2" fmla="*/ 62 w 147"/>
                <a:gd name="T3" fmla="*/ 320 h 99"/>
                <a:gd name="T4" fmla="*/ 127 w 147"/>
                <a:gd name="T5" fmla="*/ 279 h 99"/>
                <a:gd name="T6" fmla="*/ 193 w 147"/>
                <a:gd name="T7" fmla="*/ 228 h 99"/>
                <a:gd name="T8" fmla="*/ 268 w 147"/>
                <a:gd name="T9" fmla="*/ 182 h 99"/>
                <a:gd name="T10" fmla="*/ 334 w 147"/>
                <a:gd name="T11" fmla="*/ 139 h 99"/>
                <a:gd name="T12" fmla="*/ 405 w 147"/>
                <a:gd name="T13" fmla="*/ 93 h 99"/>
                <a:gd name="T14" fmla="*/ 479 w 147"/>
                <a:gd name="T15" fmla="*/ 46 h 99"/>
                <a:gd name="T16" fmla="*/ 554 w 147"/>
                <a:gd name="T17" fmla="*/ 0 h 99"/>
                <a:gd name="T18" fmla="*/ 567 w 147"/>
                <a:gd name="T19" fmla="*/ 46 h 99"/>
                <a:gd name="T20" fmla="*/ 511 w 147"/>
                <a:gd name="T21" fmla="*/ 93 h 99"/>
                <a:gd name="T22" fmla="*/ 449 w 147"/>
                <a:gd name="T23" fmla="*/ 130 h 99"/>
                <a:gd name="T24" fmla="*/ 395 w 147"/>
                <a:gd name="T25" fmla="*/ 164 h 99"/>
                <a:gd name="T26" fmla="*/ 334 w 147"/>
                <a:gd name="T27" fmla="*/ 210 h 99"/>
                <a:gd name="T28" fmla="*/ 268 w 147"/>
                <a:gd name="T29" fmla="*/ 245 h 99"/>
                <a:gd name="T30" fmla="*/ 206 w 147"/>
                <a:gd name="T31" fmla="*/ 279 h 99"/>
                <a:gd name="T32" fmla="*/ 143 w 147"/>
                <a:gd name="T33" fmla="*/ 316 h 99"/>
                <a:gd name="T34" fmla="*/ 84 w 147"/>
                <a:gd name="T35" fmla="*/ 356 h 99"/>
                <a:gd name="T36" fmla="*/ 0 w 147"/>
                <a:gd name="T37" fmla="*/ 376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7"/>
                <a:gd name="T58" fmla="*/ 0 h 99"/>
                <a:gd name="T59" fmla="*/ 147 w 147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7" h="99">
                  <a:moveTo>
                    <a:pt x="0" y="99"/>
                  </a:moveTo>
                  <a:lnTo>
                    <a:pt x="16" y="85"/>
                  </a:lnTo>
                  <a:lnTo>
                    <a:pt x="33" y="73"/>
                  </a:lnTo>
                  <a:lnTo>
                    <a:pt x="51" y="60"/>
                  </a:lnTo>
                  <a:lnTo>
                    <a:pt x="69" y="48"/>
                  </a:lnTo>
                  <a:lnTo>
                    <a:pt x="87" y="37"/>
                  </a:lnTo>
                  <a:lnTo>
                    <a:pt x="105" y="25"/>
                  </a:lnTo>
                  <a:lnTo>
                    <a:pt x="124" y="12"/>
                  </a:lnTo>
                  <a:lnTo>
                    <a:pt x="144" y="0"/>
                  </a:lnTo>
                  <a:lnTo>
                    <a:pt x="147" y="12"/>
                  </a:lnTo>
                  <a:lnTo>
                    <a:pt x="133" y="25"/>
                  </a:lnTo>
                  <a:lnTo>
                    <a:pt x="117" y="35"/>
                  </a:lnTo>
                  <a:lnTo>
                    <a:pt x="103" y="44"/>
                  </a:lnTo>
                  <a:lnTo>
                    <a:pt x="87" y="55"/>
                  </a:lnTo>
                  <a:lnTo>
                    <a:pt x="69" y="64"/>
                  </a:lnTo>
                  <a:lnTo>
                    <a:pt x="53" y="73"/>
                  </a:lnTo>
                  <a:lnTo>
                    <a:pt x="37" y="83"/>
                  </a:lnTo>
                  <a:lnTo>
                    <a:pt x="21" y="94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Freeform 209"/>
            <p:cNvSpPr>
              <a:spLocks/>
            </p:cNvSpPr>
            <p:nvPr/>
          </p:nvSpPr>
          <p:spPr bwMode="auto">
            <a:xfrm>
              <a:off x="7307" y="3298"/>
              <a:ext cx="109" cy="149"/>
            </a:xfrm>
            <a:custGeom>
              <a:avLst/>
              <a:gdLst>
                <a:gd name="T0" fmla="*/ 301 w 92"/>
                <a:gd name="T1" fmla="*/ 481 h 126"/>
                <a:gd name="T2" fmla="*/ 252 w 92"/>
                <a:gd name="T3" fmla="*/ 443 h 126"/>
                <a:gd name="T4" fmla="*/ 225 w 92"/>
                <a:gd name="T5" fmla="*/ 393 h 126"/>
                <a:gd name="T6" fmla="*/ 180 w 92"/>
                <a:gd name="T7" fmla="*/ 342 h 126"/>
                <a:gd name="T8" fmla="*/ 128 w 92"/>
                <a:gd name="T9" fmla="*/ 297 h 126"/>
                <a:gd name="T10" fmla="*/ 102 w 92"/>
                <a:gd name="T11" fmla="*/ 237 h 126"/>
                <a:gd name="T12" fmla="*/ 75 w 92"/>
                <a:gd name="T13" fmla="*/ 182 h 126"/>
                <a:gd name="T14" fmla="*/ 39 w 92"/>
                <a:gd name="T15" fmla="*/ 141 h 126"/>
                <a:gd name="T16" fmla="*/ 0 w 92"/>
                <a:gd name="T17" fmla="*/ 93 h 126"/>
                <a:gd name="T18" fmla="*/ 18 w 92"/>
                <a:gd name="T19" fmla="*/ 0 h 126"/>
                <a:gd name="T20" fmla="*/ 63 w 92"/>
                <a:gd name="T21" fmla="*/ 46 h 126"/>
                <a:gd name="T22" fmla="*/ 102 w 92"/>
                <a:gd name="T23" fmla="*/ 105 h 126"/>
                <a:gd name="T24" fmla="*/ 143 w 92"/>
                <a:gd name="T25" fmla="*/ 154 h 126"/>
                <a:gd name="T26" fmla="*/ 180 w 92"/>
                <a:gd name="T27" fmla="*/ 227 h 126"/>
                <a:gd name="T28" fmla="*/ 213 w 92"/>
                <a:gd name="T29" fmla="*/ 280 h 126"/>
                <a:gd name="T30" fmla="*/ 259 w 92"/>
                <a:gd name="T31" fmla="*/ 326 h 126"/>
                <a:gd name="T32" fmla="*/ 313 w 92"/>
                <a:gd name="T33" fmla="*/ 383 h 126"/>
                <a:gd name="T34" fmla="*/ 357 w 92"/>
                <a:gd name="T35" fmla="*/ 443 h 126"/>
                <a:gd name="T36" fmla="*/ 301 w 92"/>
                <a:gd name="T37" fmla="*/ 481 h 1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2"/>
                <a:gd name="T58" fmla="*/ 0 h 126"/>
                <a:gd name="T59" fmla="*/ 92 w 92"/>
                <a:gd name="T60" fmla="*/ 126 h 1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2" h="126">
                  <a:moveTo>
                    <a:pt x="78" y="126"/>
                  </a:moveTo>
                  <a:lnTo>
                    <a:pt x="65" y="116"/>
                  </a:lnTo>
                  <a:lnTo>
                    <a:pt x="57" y="103"/>
                  </a:lnTo>
                  <a:lnTo>
                    <a:pt x="46" y="89"/>
                  </a:lnTo>
                  <a:lnTo>
                    <a:pt x="33" y="77"/>
                  </a:lnTo>
                  <a:lnTo>
                    <a:pt x="26" y="62"/>
                  </a:lnTo>
                  <a:lnTo>
                    <a:pt x="19" y="48"/>
                  </a:lnTo>
                  <a:lnTo>
                    <a:pt x="10" y="37"/>
                  </a:lnTo>
                  <a:lnTo>
                    <a:pt x="0" y="25"/>
                  </a:lnTo>
                  <a:lnTo>
                    <a:pt x="5" y="0"/>
                  </a:lnTo>
                  <a:lnTo>
                    <a:pt x="16" y="12"/>
                  </a:lnTo>
                  <a:lnTo>
                    <a:pt x="26" y="27"/>
                  </a:lnTo>
                  <a:lnTo>
                    <a:pt x="37" y="41"/>
                  </a:lnTo>
                  <a:lnTo>
                    <a:pt x="46" y="59"/>
                  </a:lnTo>
                  <a:lnTo>
                    <a:pt x="55" y="73"/>
                  </a:lnTo>
                  <a:lnTo>
                    <a:pt x="67" y="85"/>
                  </a:lnTo>
                  <a:lnTo>
                    <a:pt x="80" y="100"/>
                  </a:lnTo>
                  <a:lnTo>
                    <a:pt x="92" y="116"/>
                  </a:lnTo>
                  <a:lnTo>
                    <a:pt x="78" y="1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Freeform 210"/>
            <p:cNvSpPr>
              <a:spLocks/>
            </p:cNvSpPr>
            <p:nvPr/>
          </p:nvSpPr>
          <p:spPr bwMode="auto">
            <a:xfrm>
              <a:off x="8851" y="3271"/>
              <a:ext cx="87" cy="162"/>
            </a:xfrm>
            <a:custGeom>
              <a:avLst/>
              <a:gdLst>
                <a:gd name="T0" fmla="*/ 0 w 73"/>
                <a:gd name="T1" fmla="*/ 524 h 137"/>
                <a:gd name="T2" fmla="*/ 61 w 73"/>
                <a:gd name="T3" fmla="*/ 427 h 137"/>
                <a:gd name="T4" fmla="*/ 104 w 73"/>
                <a:gd name="T5" fmla="*/ 351 h 137"/>
                <a:gd name="T6" fmla="*/ 139 w 73"/>
                <a:gd name="T7" fmla="*/ 254 h 137"/>
                <a:gd name="T8" fmla="*/ 184 w 73"/>
                <a:gd name="T9" fmla="*/ 163 h 137"/>
                <a:gd name="T10" fmla="*/ 219 w 73"/>
                <a:gd name="T11" fmla="*/ 61 h 137"/>
                <a:gd name="T12" fmla="*/ 261 w 73"/>
                <a:gd name="T13" fmla="*/ 0 h 137"/>
                <a:gd name="T14" fmla="*/ 298 w 73"/>
                <a:gd name="T15" fmla="*/ 41 h 137"/>
                <a:gd name="T16" fmla="*/ 284 w 73"/>
                <a:gd name="T17" fmla="*/ 106 h 137"/>
                <a:gd name="T18" fmla="*/ 261 w 73"/>
                <a:gd name="T19" fmla="*/ 167 h 137"/>
                <a:gd name="T20" fmla="*/ 232 w 73"/>
                <a:gd name="T21" fmla="*/ 227 h 137"/>
                <a:gd name="T22" fmla="*/ 206 w 73"/>
                <a:gd name="T23" fmla="*/ 289 h 137"/>
                <a:gd name="T24" fmla="*/ 166 w 73"/>
                <a:gd name="T25" fmla="*/ 342 h 137"/>
                <a:gd name="T26" fmla="*/ 129 w 73"/>
                <a:gd name="T27" fmla="*/ 393 h 137"/>
                <a:gd name="T28" fmla="*/ 91 w 73"/>
                <a:gd name="T29" fmla="*/ 446 h 137"/>
                <a:gd name="T30" fmla="*/ 51 w 73"/>
                <a:gd name="T31" fmla="*/ 505 h 137"/>
                <a:gd name="T32" fmla="*/ 0 w 73"/>
                <a:gd name="T33" fmla="*/ 524 h 1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3"/>
                <a:gd name="T52" fmla="*/ 0 h 137"/>
                <a:gd name="T53" fmla="*/ 73 w 73"/>
                <a:gd name="T54" fmla="*/ 137 h 1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3" h="137">
                  <a:moveTo>
                    <a:pt x="0" y="137"/>
                  </a:moveTo>
                  <a:lnTo>
                    <a:pt x="15" y="112"/>
                  </a:lnTo>
                  <a:lnTo>
                    <a:pt x="25" y="91"/>
                  </a:lnTo>
                  <a:lnTo>
                    <a:pt x="34" y="67"/>
                  </a:lnTo>
                  <a:lnTo>
                    <a:pt x="45" y="43"/>
                  </a:lnTo>
                  <a:lnTo>
                    <a:pt x="54" y="16"/>
                  </a:lnTo>
                  <a:lnTo>
                    <a:pt x="64" y="0"/>
                  </a:lnTo>
                  <a:lnTo>
                    <a:pt x="73" y="11"/>
                  </a:lnTo>
                  <a:lnTo>
                    <a:pt x="70" y="28"/>
                  </a:lnTo>
                  <a:lnTo>
                    <a:pt x="64" y="44"/>
                  </a:lnTo>
                  <a:lnTo>
                    <a:pt x="57" y="59"/>
                  </a:lnTo>
                  <a:lnTo>
                    <a:pt x="50" y="75"/>
                  </a:lnTo>
                  <a:lnTo>
                    <a:pt x="41" y="89"/>
                  </a:lnTo>
                  <a:lnTo>
                    <a:pt x="32" y="103"/>
                  </a:lnTo>
                  <a:lnTo>
                    <a:pt x="23" y="117"/>
                  </a:lnTo>
                  <a:lnTo>
                    <a:pt x="13" y="132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Freeform 211"/>
            <p:cNvSpPr>
              <a:spLocks/>
            </p:cNvSpPr>
            <p:nvPr/>
          </p:nvSpPr>
          <p:spPr bwMode="auto">
            <a:xfrm>
              <a:off x="8440" y="3263"/>
              <a:ext cx="146" cy="107"/>
            </a:xfrm>
            <a:custGeom>
              <a:avLst/>
              <a:gdLst>
                <a:gd name="T0" fmla="*/ 445 w 124"/>
                <a:gd name="T1" fmla="*/ 333 h 91"/>
                <a:gd name="T2" fmla="*/ 413 w 124"/>
                <a:gd name="T3" fmla="*/ 325 h 91"/>
                <a:gd name="T4" fmla="*/ 390 w 124"/>
                <a:gd name="T5" fmla="*/ 313 h 91"/>
                <a:gd name="T6" fmla="*/ 357 w 124"/>
                <a:gd name="T7" fmla="*/ 297 h 91"/>
                <a:gd name="T8" fmla="*/ 319 w 124"/>
                <a:gd name="T9" fmla="*/ 285 h 91"/>
                <a:gd name="T10" fmla="*/ 281 w 124"/>
                <a:gd name="T11" fmla="*/ 252 h 91"/>
                <a:gd name="T12" fmla="*/ 235 w 124"/>
                <a:gd name="T13" fmla="*/ 228 h 91"/>
                <a:gd name="T14" fmla="*/ 194 w 124"/>
                <a:gd name="T15" fmla="*/ 200 h 91"/>
                <a:gd name="T16" fmla="*/ 154 w 124"/>
                <a:gd name="T17" fmla="*/ 175 h 91"/>
                <a:gd name="T18" fmla="*/ 119 w 124"/>
                <a:gd name="T19" fmla="*/ 149 h 91"/>
                <a:gd name="T20" fmla="*/ 77 w 124"/>
                <a:gd name="T21" fmla="*/ 123 h 91"/>
                <a:gd name="T22" fmla="*/ 37 w 124"/>
                <a:gd name="T23" fmla="*/ 94 h 91"/>
                <a:gd name="T24" fmla="*/ 0 w 124"/>
                <a:gd name="T25" fmla="*/ 65 h 91"/>
                <a:gd name="T26" fmla="*/ 0 w 124"/>
                <a:gd name="T27" fmla="*/ 0 h 91"/>
                <a:gd name="T28" fmla="*/ 52 w 124"/>
                <a:gd name="T29" fmla="*/ 2 h 91"/>
                <a:gd name="T30" fmla="*/ 104 w 124"/>
                <a:gd name="T31" fmla="*/ 36 h 91"/>
                <a:gd name="T32" fmla="*/ 153 w 124"/>
                <a:gd name="T33" fmla="*/ 76 h 91"/>
                <a:gd name="T34" fmla="*/ 205 w 124"/>
                <a:gd name="T35" fmla="*/ 108 h 91"/>
                <a:gd name="T36" fmla="*/ 253 w 124"/>
                <a:gd name="T37" fmla="*/ 149 h 91"/>
                <a:gd name="T38" fmla="*/ 298 w 124"/>
                <a:gd name="T39" fmla="*/ 187 h 91"/>
                <a:gd name="T40" fmla="*/ 357 w 124"/>
                <a:gd name="T41" fmla="*/ 228 h 91"/>
                <a:gd name="T42" fmla="*/ 407 w 124"/>
                <a:gd name="T43" fmla="*/ 268 h 91"/>
                <a:gd name="T44" fmla="*/ 459 w 124"/>
                <a:gd name="T45" fmla="*/ 297 h 91"/>
                <a:gd name="T46" fmla="*/ 445 w 124"/>
                <a:gd name="T47" fmla="*/ 333 h 9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4"/>
                <a:gd name="T73" fmla="*/ 0 h 91"/>
                <a:gd name="T74" fmla="*/ 124 w 124"/>
                <a:gd name="T75" fmla="*/ 91 h 9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4" h="91">
                  <a:moveTo>
                    <a:pt x="121" y="91"/>
                  </a:moveTo>
                  <a:lnTo>
                    <a:pt x="112" y="89"/>
                  </a:lnTo>
                  <a:lnTo>
                    <a:pt x="105" y="85"/>
                  </a:lnTo>
                  <a:lnTo>
                    <a:pt x="96" y="82"/>
                  </a:lnTo>
                  <a:lnTo>
                    <a:pt x="87" y="78"/>
                  </a:lnTo>
                  <a:lnTo>
                    <a:pt x="76" y="69"/>
                  </a:lnTo>
                  <a:lnTo>
                    <a:pt x="64" y="62"/>
                  </a:lnTo>
                  <a:lnTo>
                    <a:pt x="53" y="55"/>
                  </a:lnTo>
                  <a:lnTo>
                    <a:pt x="42" y="48"/>
                  </a:lnTo>
                  <a:lnTo>
                    <a:pt x="32" y="41"/>
                  </a:lnTo>
                  <a:lnTo>
                    <a:pt x="21" y="34"/>
                  </a:lnTo>
                  <a:lnTo>
                    <a:pt x="10" y="26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4" y="2"/>
                  </a:lnTo>
                  <a:lnTo>
                    <a:pt x="28" y="10"/>
                  </a:lnTo>
                  <a:lnTo>
                    <a:pt x="41" y="21"/>
                  </a:lnTo>
                  <a:lnTo>
                    <a:pt x="55" y="30"/>
                  </a:lnTo>
                  <a:lnTo>
                    <a:pt x="69" y="41"/>
                  </a:lnTo>
                  <a:lnTo>
                    <a:pt x="81" y="51"/>
                  </a:lnTo>
                  <a:lnTo>
                    <a:pt x="96" y="62"/>
                  </a:lnTo>
                  <a:lnTo>
                    <a:pt x="110" y="73"/>
                  </a:lnTo>
                  <a:lnTo>
                    <a:pt x="124" y="82"/>
                  </a:lnTo>
                  <a:lnTo>
                    <a:pt x="121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Freeform 212"/>
            <p:cNvSpPr>
              <a:spLocks/>
            </p:cNvSpPr>
            <p:nvPr/>
          </p:nvSpPr>
          <p:spPr bwMode="auto">
            <a:xfrm>
              <a:off x="6775" y="3222"/>
              <a:ext cx="192" cy="133"/>
            </a:xfrm>
            <a:custGeom>
              <a:avLst/>
              <a:gdLst>
                <a:gd name="T0" fmla="*/ 0 w 162"/>
                <a:gd name="T1" fmla="*/ 444 h 112"/>
                <a:gd name="T2" fmla="*/ 51 w 162"/>
                <a:gd name="T3" fmla="*/ 393 h 112"/>
                <a:gd name="T4" fmla="*/ 124 w 162"/>
                <a:gd name="T5" fmla="*/ 360 h 112"/>
                <a:gd name="T6" fmla="*/ 192 w 162"/>
                <a:gd name="T7" fmla="*/ 310 h 112"/>
                <a:gd name="T8" fmla="*/ 267 w 162"/>
                <a:gd name="T9" fmla="*/ 261 h 112"/>
                <a:gd name="T10" fmla="*/ 333 w 162"/>
                <a:gd name="T11" fmla="*/ 209 h 112"/>
                <a:gd name="T12" fmla="*/ 404 w 162"/>
                <a:gd name="T13" fmla="*/ 152 h 112"/>
                <a:gd name="T14" fmla="*/ 468 w 162"/>
                <a:gd name="T15" fmla="*/ 102 h 112"/>
                <a:gd name="T16" fmla="*/ 542 w 162"/>
                <a:gd name="T17" fmla="*/ 48 h 112"/>
                <a:gd name="T18" fmla="*/ 617 w 162"/>
                <a:gd name="T19" fmla="*/ 0 h 112"/>
                <a:gd name="T20" fmla="*/ 631 w 162"/>
                <a:gd name="T21" fmla="*/ 63 h 112"/>
                <a:gd name="T22" fmla="*/ 564 w 162"/>
                <a:gd name="T23" fmla="*/ 121 h 112"/>
                <a:gd name="T24" fmla="*/ 484 w 162"/>
                <a:gd name="T25" fmla="*/ 176 h 112"/>
                <a:gd name="T26" fmla="*/ 417 w 162"/>
                <a:gd name="T27" fmla="*/ 226 h 112"/>
                <a:gd name="T28" fmla="*/ 341 w 162"/>
                <a:gd name="T29" fmla="*/ 273 h 112"/>
                <a:gd name="T30" fmla="*/ 255 w 162"/>
                <a:gd name="T31" fmla="*/ 316 h 112"/>
                <a:gd name="T32" fmla="*/ 181 w 162"/>
                <a:gd name="T33" fmla="*/ 360 h 112"/>
                <a:gd name="T34" fmla="*/ 91 w 162"/>
                <a:gd name="T35" fmla="*/ 401 h 112"/>
                <a:gd name="T36" fmla="*/ 0 w 162"/>
                <a:gd name="T37" fmla="*/ 444 h 1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2"/>
                <a:gd name="T58" fmla="*/ 0 h 112"/>
                <a:gd name="T59" fmla="*/ 162 w 162"/>
                <a:gd name="T60" fmla="*/ 112 h 1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2" h="112">
                  <a:moveTo>
                    <a:pt x="0" y="112"/>
                  </a:moveTo>
                  <a:lnTo>
                    <a:pt x="13" y="100"/>
                  </a:lnTo>
                  <a:lnTo>
                    <a:pt x="32" y="91"/>
                  </a:lnTo>
                  <a:lnTo>
                    <a:pt x="50" y="78"/>
                  </a:lnTo>
                  <a:lnTo>
                    <a:pt x="68" y="66"/>
                  </a:lnTo>
                  <a:lnTo>
                    <a:pt x="86" y="52"/>
                  </a:lnTo>
                  <a:lnTo>
                    <a:pt x="104" y="39"/>
                  </a:lnTo>
                  <a:lnTo>
                    <a:pt x="121" y="25"/>
                  </a:lnTo>
                  <a:lnTo>
                    <a:pt x="139" y="12"/>
                  </a:lnTo>
                  <a:lnTo>
                    <a:pt x="159" y="0"/>
                  </a:lnTo>
                  <a:lnTo>
                    <a:pt x="162" y="16"/>
                  </a:lnTo>
                  <a:lnTo>
                    <a:pt x="144" y="30"/>
                  </a:lnTo>
                  <a:lnTo>
                    <a:pt x="125" y="44"/>
                  </a:lnTo>
                  <a:lnTo>
                    <a:pt x="107" y="57"/>
                  </a:lnTo>
                  <a:lnTo>
                    <a:pt x="88" y="69"/>
                  </a:lnTo>
                  <a:lnTo>
                    <a:pt x="66" y="80"/>
                  </a:lnTo>
                  <a:lnTo>
                    <a:pt x="47" y="91"/>
                  </a:lnTo>
                  <a:lnTo>
                    <a:pt x="24" y="101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213"/>
            <p:cNvSpPr>
              <a:spLocks/>
            </p:cNvSpPr>
            <p:nvPr/>
          </p:nvSpPr>
          <p:spPr bwMode="auto">
            <a:xfrm>
              <a:off x="6045" y="3247"/>
              <a:ext cx="177" cy="81"/>
            </a:xfrm>
            <a:custGeom>
              <a:avLst/>
              <a:gdLst>
                <a:gd name="T0" fmla="*/ 0 w 150"/>
                <a:gd name="T1" fmla="*/ 274 h 68"/>
                <a:gd name="T2" fmla="*/ 67 w 150"/>
                <a:gd name="T3" fmla="*/ 238 h 68"/>
                <a:gd name="T4" fmla="*/ 137 w 150"/>
                <a:gd name="T5" fmla="*/ 211 h 68"/>
                <a:gd name="T6" fmla="*/ 204 w 150"/>
                <a:gd name="T7" fmla="*/ 176 h 68"/>
                <a:gd name="T8" fmla="*/ 268 w 150"/>
                <a:gd name="T9" fmla="*/ 148 h 68"/>
                <a:gd name="T10" fmla="*/ 334 w 150"/>
                <a:gd name="T11" fmla="*/ 120 h 68"/>
                <a:gd name="T12" fmla="*/ 409 w 150"/>
                <a:gd name="T13" fmla="*/ 85 h 68"/>
                <a:gd name="T14" fmla="*/ 474 w 150"/>
                <a:gd name="T15" fmla="*/ 43 h 68"/>
                <a:gd name="T16" fmla="*/ 542 w 150"/>
                <a:gd name="T17" fmla="*/ 0 h 68"/>
                <a:gd name="T18" fmla="*/ 564 w 150"/>
                <a:gd name="T19" fmla="*/ 36 h 68"/>
                <a:gd name="T20" fmla="*/ 542 w 150"/>
                <a:gd name="T21" fmla="*/ 61 h 68"/>
                <a:gd name="T22" fmla="*/ 481 w 150"/>
                <a:gd name="T23" fmla="*/ 91 h 68"/>
                <a:gd name="T24" fmla="*/ 420 w 150"/>
                <a:gd name="T25" fmla="*/ 129 h 68"/>
                <a:gd name="T26" fmla="*/ 358 w 150"/>
                <a:gd name="T27" fmla="*/ 166 h 68"/>
                <a:gd name="T28" fmla="*/ 294 w 150"/>
                <a:gd name="T29" fmla="*/ 193 h 68"/>
                <a:gd name="T30" fmla="*/ 225 w 150"/>
                <a:gd name="T31" fmla="*/ 224 h 68"/>
                <a:gd name="T32" fmla="*/ 147 w 150"/>
                <a:gd name="T33" fmla="*/ 250 h 68"/>
                <a:gd name="T34" fmla="*/ 76 w 150"/>
                <a:gd name="T35" fmla="*/ 267 h 68"/>
                <a:gd name="T36" fmla="*/ 0 w 150"/>
                <a:gd name="T37" fmla="*/ 274 h 6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0"/>
                <a:gd name="T58" fmla="*/ 0 h 68"/>
                <a:gd name="T59" fmla="*/ 150 w 150"/>
                <a:gd name="T60" fmla="*/ 68 h 6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0" h="68">
                  <a:moveTo>
                    <a:pt x="0" y="68"/>
                  </a:moveTo>
                  <a:lnTo>
                    <a:pt x="18" y="59"/>
                  </a:lnTo>
                  <a:lnTo>
                    <a:pt x="36" y="52"/>
                  </a:lnTo>
                  <a:lnTo>
                    <a:pt x="54" y="43"/>
                  </a:lnTo>
                  <a:lnTo>
                    <a:pt x="71" y="36"/>
                  </a:lnTo>
                  <a:lnTo>
                    <a:pt x="89" y="29"/>
                  </a:lnTo>
                  <a:lnTo>
                    <a:pt x="109" y="20"/>
                  </a:lnTo>
                  <a:lnTo>
                    <a:pt x="126" y="11"/>
                  </a:lnTo>
                  <a:lnTo>
                    <a:pt x="144" y="0"/>
                  </a:lnTo>
                  <a:lnTo>
                    <a:pt x="150" y="9"/>
                  </a:lnTo>
                  <a:lnTo>
                    <a:pt x="144" y="15"/>
                  </a:lnTo>
                  <a:lnTo>
                    <a:pt x="128" y="23"/>
                  </a:lnTo>
                  <a:lnTo>
                    <a:pt x="112" y="32"/>
                  </a:lnTo>
                  <a:lnTo>
                    <a:pt x="96" y="41"/>
                  </a:lnTo>
                  <a:lnTo>
                    <a:pt x="78" y="48"/>
                  </a:lnTo>
                  <a:lnTo>
                    <a:pt x="59" y="55"/>
                  </a:lnTo>
                  <a:lnTo>
                    <a:pt x="39" y="61"/>
                  </a:lnTo>
                  <a:lnTo>
                    <a:pt x="20" y="66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Freeform 214"/>
            <p:cNvSpPr>
              <a:spLocks/>
            </p:cNvSpPr>
            <p:nvPr/>
          </p:nvSpPr>
          <p:spPr bwMode="auto">
            <a:xfrm>
              <a:off x="8818" y="3182"/>
              <a:ext cx="76" cy="130"/>
            </a:xfrm>
            <a:custGeom>
              <a:avLst/>
              <a:gdLst>
                <a:gd name="T0" fmla="*/ 0 w 64"/>
                <a:gd name="T1" fmla="*/ 420 h 110"/>
                <a:gd name="T2" fmla="*/ 28 w 64"/>
                <a:gd name="T3" fmla="*/ 373 h 110"/>
                <a:gd name="T4" fmla="*/ 55 w 64"/>
                <a:gd name="T5" fmla="*/ 318 h 110"/>
                <a:gd name="T6" fmla="*/ 75 w 64"/>
                <a:gd name="T7" fmla="*/ 267 h 110"/>
                <a:gd name="T8" fmla="*/ 104 w 64"/>
                <a:gd name="T9" fmla="*/ 210 h 110"/>
                <a:gd name="T10" fmla="*/ 126 w 64"/>
                <a:gd name="T11" fmla="*/ 154 h 110"/>
                <a:gd name="T12" fmla="*/ 152 w 64"/>
                <a:gd name="T13" fmla="*/ 103 h 110"/>
                <a:gd name="T14" fmla="*/ 180 w 64"/>
                <a:gd name="T15" fmla="*/ 48 h 110"/>
                <a:gd name="T16" fmla="*/ 211 w 64"/>
                <a:gd name="T17" fmla="*/ 0 h 110"/>
                <a:gd name="T18" fmla="*/ 253 w 64"/>
                <a:gd name="T19" fmla="*/ 25 h 110"/>
                <a:gd name="T20" fmla="*/ 235 w 64"/>
                <a:gd name="T21" fmla="*/ 79 h 110"/>
                <a:gd name="T22" fmla="*/ 226 w 64"/>
                <a:gd name="T23" fmla="*/ 138 h 110"/>
                <a:gd name="T24" fmla="*/ 203 w 64"/>
                <a:gd name="T25" fmla="*/ 191 h 110"/>
                <a:gd name="T26" fmla="*/ 173 w 64"/>
                <a:gd name="T27" fmla="*/ 236 h 110"/>
                <a:gd name="T28" fmla="*/ 146 w 64"/>
                <a:gd name="T29" fmla="*/ 287 h 110"/>
                <a:gd name="T30" fmla="*/ 108 w 64"/>
                <a:gd name="T31" fmla="*/ 332 h 110"/>
                <a:gd name="T32" fmla="*/ 72 w 64"/>
                <a:gd name="T33" fmla="*/ 373 h 110"/>
                <a:gd name="T34" fmla="*/ 20 w 64"/>
                <a:gd name="T35" fmla="*/ 407 h 110"/>
                <a:gd name="T36" fmla="*/ 0 w 64"/>
                <a:gd name="T37" fmla="*/ 420 h 1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4"/>
                <a:gd name="T58" fmla="*/ 0 h 110"/>
                <a:gd name="T59" fmla="*/ 64 w 64"/>
                <a:gd name="T60" fmla="*/ 110 h 11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4" h="110">
                  <a:moveTo>
                    <a:pt x="0" y="110"/>
                  </a:moveTo>
                  <a:lnTo>
                    <a:pt x="7" y="98"/>
                  </a:lnTo>
                  <a:lnTo>
                    <a:pt x="14" y="84"/>
                  </a:lnTo>
                  <a:lnTo>
                    <a:pt x="19" y="70"/>
                  </a:lnTo>
                  <a:lnTo>
                    <a:pt x="26" y="55"/>
                  </a:lnTo>
                  <a:lnTo>
                    <a:pt x="32" y="41"/>
                  </a:lnTo>
                  <a:lnTo>
                    <a:pt x="39" y="27"/>
                  </a:lnTo>
                  <a:lnTo>
                    <a:pt x="46" y="13"/>
                  </a:lnTo>
                  <a:lnTo>
                    <a:pt x="53" y="0"/>
                  </a:lnTo>
                  <a:lnTo>
                    <a:pt x="64" y="7"/>
                  </a:lnTo>
                  <a:lnTo>
                    <a:pt x="60" y="21"/>
                  </a:lnTo>
                  <a:lnTo>
                    <a:pt x="57" y="36"/>
                  </a:lnTo>
                  <a:lnTo>
                    <a:pt x="51" y="50"/>
                  </a:lnTo>
                  <a:lnTo>
                    <a:pt x="44" y="62"/>
                  </a:lnTo>
                  <a:lnTo>
                    <a:pt x="37" y="75"/>
                  </a:lnTo>
                  <a:lnTo>
                    <a:pt x="28" y="87"/>
                  </a:lnTo>
                  <a:lnTo>
                    <a:pt x="18" y="98"/>
                  </a:lnTo>
                  <a:lnTo>
                    <a:pt x="5" y="107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Freeform 215"/>
            <p:cNvSpPr>
              <a:spLocks/>
            </p:cNvSpPr>
            <p:nvPr/>
          </p:nvSpPr>
          <p:spPr bwMode="auto">
            <a:xfrm>
              <a:off x="6071" y="3134"/>
              <a:ext cx="219" cy="107"/>
            </a:xfrm>
            <a:custGeom>
              <a:avLst/>
              <a:gdLst>
                <a:gd name="T0" fmla="*/ 0 w 185"/>
                <a:gd name="T1" fmla="*/ 333 h 91"/>
                <a:gd name="T2" fmla="*/ 89 w 185"/>
                <a:gd name="T3" fmla="*/ 294 h 91"/>
                <a:gd name="T4" fmla="*/ 169 w 185"/>
                <a:gd name="T5" fmla="*/ 253 h 91"/>
                <a:gd name="T6" fmla="*/ 257 w 185"/>
                <a:gd name="T7" fmla="*/ 214 h 91"/>
                <a:gd name="T8" fmla="*/ 350 w 185"/>
                <a:gd name="T9" fmla="*/ 175 h 91"/>
                <a:gd name="T10" fmla="*/ 439 w 185"/>
                <a:gd name="T11" fmla="*/ 140 h 91"/>
                <a:gd name="T12" fmla="*/ 526 w 185"/>
                <a:gd name="T13" fmla="*/ 101 h 91"/>
                <a:gd name="T14" fmla="*/ 608 w 185"/>
                <a:gd name="T15" fmla="*/ 49 h 91"/>
                <a:gd name="T16" fmla="*/ 693 w 185"/>
                <a:gd name="T17" fmla="*/ 0 h 91"/>
                <a:gd name="T18" fmla="*/ 714 w 185"/>
                <a:gd name="T19" fmla="*/ 49 h 91"/>
                <a:gd name="T20" fmla="*/ 653 w 185"/>
                <a:gd name="T21" fmla="*/ 105 h 91"/>
                <a:gd name="T22" fmla="*/ 571 w 185"/>
                <a:gd name="T23" fmla="*/ 140 h 91"/>
                <a:gd name="T24" fmla="*/ 496 w 185"/>
                <a:gd name="T25" fmla="*/ 166 h 91"/>
                <a:gd name="T26" fmla="*/ 424 w 185"/>
                <a:gd name="T27" fmla="*/ 195 h 91"/>
                <a:gd name="T28" fmla="*/ 341 w 185"/>
                <a:gd name="T29" fmla="*/ 228 h 91"/>
                <a:gd name="T30" fmla="*/ 257 w 185"/>
                <a:gd name="T31" fmla="*/ 253 h 91"/>
                <a:gd name="T32" fmla="*/ 178 w 185"/>
                <a:gd name="T33" fmla="*/ 285 h 91"/>
                <a:gd name="T34" fmla="*/ 89 w 185"/>
                <a:gd name="T35" fmla="*/ 306 h 91"/>
                <a:gd name="T36" fmla="*/ 0 w 185"/>
                <a:gd name="T37" fmla="*/ 333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5"/>
                <a:gd name="T58" fmla="*/ 0 h 91"/>
                <a:gd name="T59" fmla="*/ 185 w 185"/>
                <a:gd name="T60" fmla="*/ 91 h 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5" h="91">
                  <a:moveTo>
                    <a:pt x="0" y="91"/>
                  </a:moveTo>
                  <a:lnTo>
                    <a:pt x="23" y="80"/>
                  </a:lnTo>
                  <a:lnTo>
                    <a:pt x="44" y="70"/>
                  </a:lnTo>
                  <a:lnTo>
                    <a:pt x="67" y="59"/>
                  </a:lnTo>
                  <a:lnTo>
                    <a:pt x="90" y="48"/>
                  </a:lnTo>
                  <a:lnTo>
                    <a:pt x="113" y="38"/>
                  </a:lnTo>
                  <a:lnTo>
                    <a:pt x="136" y="27"/>
                  </a:lnTo>
                  <a:lnTo>
                    <a:pt x="158" y="14"/>
                  </a:lnTo>
                  <a:lnTo>
                    <a:pt x="179" y="0"/>
                  </a:lnTo>
                  <a:lnTo>
                    <a:pt x="185" y="14"/>
                  </a:lnTo>
                  <a:lnTo>
                    <a:pt x="169" y="29"/>
                  </a:lnTo>
                  <a:lnTo>
                    <a:pt x="149" y="38"/>
                  </a:lnTo>
                  <a:lnTo>
                    <a:pt x="129" y="46"/>
                  </a:lnTo>
                  <a:lnTo>
                    <a:pt x="110" y="54"/>
                  </a:lnTo>
                  <a:lnTo>
                    <a:pt x="88" y="62"/>
                  </a:lnTo>
                  <a:lnTo>
                    <a:pt x="67" y="70"/>
                  </a:lnTo>
                  <a:lnTo>
                    <a:pt x="46" y="78"/>
                  </a:lnTo>
                  <a:lnTo>
                    <a:pt x="23" y="84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2" name="Freeform 216"/>
            <p:cNvSpPr>
              <a:spLocks/>
            </p:cNvSpPr>
            <p:nvPr/>
          </p:nvSpPr>
          <p:spPr bwMode="auto">
            <a:xfrm>
              <a:off x="6831" y="3128"/>
              <a:ext cx="176" cy="113"/>
            </a:xfrm>
            <a:custGeom>
              <a:avLst/>
              <a:gdLst>
                <a:gd name="T0" fmla="*/ 0 w 149"/>
                <a:gd name="T1" fmla="*/ 357 h 96"/>
                <a:gd name="T2" fmla="*/ 64 w 149"/>
                <a:gd name="T3" fmla="*/ 314 h 96"/>
                <a:gd name="T4" fmla="*/ 130 w 149"/>
                <a:gd name="T5" fmla="*/ 277 h 96"/>
                <a:gd name="T6" fmla="*/ 201 w 149"/>
                <a:gd name="T7" fmla="*/ 228 h 96"/>
                <a:gd name="T8" fmla="*/ 269 w 149"/>
                <a:gd name="T9" fmla="*/ 191 h 96"/>
                <a:gd name="T10" fmla="*/ 334 w 149"/>
                <a:gd name="T11" fmla="*/ 144 h 96"/>
                <a:gd name="T12" fmla="*/ 403 w 149"/>
                <a:gd name="T13" fmla="*/ 101 h 96"/>
                <a:gd name="T14" fmla="*/ 480 w 149"/>
                <a:gd name="T15" fmla="*/ 49 h 96"/>
                <a:gd name="T16" fmla="*/ 552 w 149"/>
                <a:gd name="T17" fmla="*/ 0 h 96"/>
                <a:gd name="T18" fmla="*/ 567 w 149"/>
                <a:gd name="T19" fmla="*/ 42 h 96"/>
                <a:gd name="T20" fmla="*/ 558 w 149"/>
                <a:gd name="T21" fmla="*/ 68 h 96"/>
                <a:gd name="T22" fmla="*/ 503 w 149"/>
                <a:gd name="T23" fmla="*/ 108 h 96"/>
                <a:gd name="T24" fmla="*/ 444 w 149"/>
                <a:gd name="T25" fmla="*/ 151 h 96"/>
                <a:gd name="T26" fmla="*/ 384 w 149"/>
                <a:gd name="T27" fmla="*/ 191 h 96"/>
                <a:gd name="T28" fmla="*/ 319 w 149"/>
                <a:gd name="T29" fmla="*/ 228 h 96"/>
                <a:gd name="T30" fmla="*/ 254 w 149"/>
                <a:gd name="T31" fmla="*/ 265 h 96"/>
                <a:gd name="T32" fmla="*/ 182 w 149"/>
                <a:gd name="T33" fmla="*/ 295 h 96"/>
                <a:gd name="T34" fmla="*/ 106 w 149"/>
                <a:gd name="T35" fmla="*/ 330 h 96"/>
                <a:gd name="T36" fmla="*/ 35 w 149"/>
                <a:gd name="T37" fmla="*/ 357 h 96"/>
                <a:gd name="T38" fmla="*/ 0 w 149"/>
                <a:gd name="T39" fmla="*/ 357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9"/>
                <a:gd name="T61" fmla="*/ 0 h 96"/>
                <a:gd name="T62" fmla="*/ 149 w 149"/>
                <a:gd name="T63" fmla="*/ 96 h 9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9" h="96">
                  <a:moveTo>
                    <a:pt x="0" y="96"/>
                  </a:moveTo>
                  <a:lnTo>
                    <a:pt x="17" y="85"/>
                  </a:lnTo>
                  <a:lnTo>
                    <a:pt x="35" y="75"/>
                  </a:lnTo>
                  <a:lnTo>
                    <a:pt x="53" y="62"/>
                  </a:lnTo>
                  <a:lnTo>
                    <a:pt x="71" y="51"/>
                  </a:lnTo>
                  <a:lnTo>
                    <a:pt x="89" y="39"/>
                  </a:lnTo>
                  <a:lnTo>
                    <a:pt x="106" y="27"/>
                  </a:lnTo>
                  <a:lnTo>
                    <a:pt x="126" y="14"/>
                  </a:lnTo>
                  <a:lnTo>
                    <a:pt x="146" y="0"/>
                  </a:lnTo>
                  <a:lnTo>
                    <a:pt x="149" y="12"/>
                  </a:lnTo>
                  <a:lnTo>
                    <a:pt x="147" y="19"/>
                  </a:lnTo>
                  <a:lnTo>
                    <a:pt x="133" y="30"/>
                  </a:lnTo>
                  <a:lnTo>
                    <a:pt x="117" y="41"/>
                  </a:lnTo>
                  <a:lnTo>
                    <a:pt x="101" y="51"/>
                  </a:lnTo>
                  <a:lnTo>
                    <a:pt x="85" y="62"/>
                  </a:lnTo>
                  <a:lnTo>
                    <a:pt x="67" y="71"/>
                  </a:lnTo>
                  <a:lnTo>
                    <a:pt x="48" y="80"/>
                  </a:lnTo>
                  <a:lnTo>
                    <a:pt x="28" y="89"/>
                  </a:lnTo>
                  <a:lnTo>
                    <a:pt x="9" y="9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3" name="Freeform 217"/>
            <p:cNvSpPr>
              <a:spLocks/>
            </p:cNvSpPr>
            <p:nvPr/>
          </p:nvSpPr>
          <p:spPr bwMode="auto">
            <a:xfrm>
              <a:off x="8773" y="3082"/>
              <a:ext cx="73" cy="140"/>
            </a:xfrm>
            <a:custGeom>
              <a:avLst/>
              <a:gdLst>
                <a:gd name="T0" fmla="*/ 17 w 61"/>
                <a:gd name="T1" fmla="*/ 436 h 119"/>
                <a:gd name="T2" fmla="*/ 0 w 61"/>
                <a:gd name="T3" fmla="*/ 409 h 119"/>
                <a:gd name="T4" fmla="*/ 63 w 61"/>
                <a:gd name="T5" fmla="*/ 332 h 119"/>
                <a:gd name="T6" fmla="*/ 104 w 61"/>
                <a:gd name="T7" fmla="*/ 234 h 119"/>
                <a:gd name="T8" fmla="*/ 148 w 61"/>
                <a:gd name="T9" fmla="*/ 139 h 119"/>
                <a:gd name="T10" fmla="*/ 197 w 61"/>
                <a:gd name="T11" fmla="*/ 25 h 119"/>
                <a:gd name="T12" fmla="*/ 254 w 61"/>
                <a:gd name="T13" fmla="*/ 0 h 119"/>
                <a:gd name="T14" fmla="*/ 250 w 61"/>
                <a:gd name="T15" fmla="*/ 65 h 119"/>
                <a:gd name="T16" fmla="*/ 236 w 61"/>
                <a:gd name="T17" fmla="*/ 124 h 119"/>
                <a:gd name="T18" fmla="*/ 211 w 61"/>
                <a:gd name="T19" fmla="*/ 182 h 119"/>
                <a:gd name="T20" fmla="*/ 177 w 61"/>
                <a:gd name="T21" fmla="*/ 234 h 119"/>
                <a:gd name="T22" fmla="*/ 146 w 61"/>
                <a:gd name="T23" fmla="*/ 295 h 119"/>
                <a:gd name="T24" fmla="*/ 104 w 61"/>
                <a:gd name="T25" fmla="*/ 335 h 119"/>
                <a:gd name="T26" fmla="*/ 63 w 61"/>
                <a:gd name="T27" fmla="*/ 391 h 119"/>
                <a:gd name="T28" fmla="*/ 17 w 61"/>
                <a:gd name="T29" fmla="*/ 436 h 11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1"/>
                <a:gd name="T46" fmla="*/ 0 h 119"/>
                <a:gd name="T47" fmla="*/ 61 w 61"/>
                <a:gd name="T48" fmla="*/ 119 h 11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1" h="119">
                  <a:moveTo>
                    <a:pt x="4" y="119"/>
                  </a:moveTo>
                  <a:lnTo>
                    <a:pt x="0" y="112"/>
                  </a:lnTo>
                  <a:lnTo>
                    <a:pt x="15" y="90"/>
                  </a:lnTo>
                  <a:lnTo>
                    <a:pt x="25" y="64"/>
                  </a:lnTo>
                  <a:lnTo>
                    <a:pt x="36" y="37"/>
                  </a:lnTo>
                  <a:lnTo>
                    <a:pt x="47" y="7"/>
                  </a:lnTo>
                  <a:lnTo>
                    <a:pt x="61" y="0"/>
                  </a:lnTo>
                  <a:lnTo>
                    <a:pt x="59" y="18"/>
                  </a:lnTo>
                  <a:lnTo>
                    <a:pt x="56" y="34"/>
                  </a:lnTo>
                  <a:lnTo>
                    <a:pt x="50" y="50"/>
                  </a:lnTo>
                  <a:lnTo>
                    <a:pt x="43" y="64"/>
                  </a:lnTo>
                  <a:lnTo>
                    <a:pt x="34" y="80"/>
                  </a:lnTo>
                  <a:lnTo>
                    <a:pt x="25" y="92"/>
                  </a:lnTo>
                  <a:lnTo>
                    <a:pt x="15" y="106"/>
                  </a:lnTo>
                  <a:lnTo>
                    <a:pt x="4" y="1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4" name="Freeform 218"/>
            <p:cNvSpPr>
              <a:spLocks/>
            </p:cNvSpPr>
            <p:nvPr/>
          </p:nvSpPr>
          <p:spPr bwMode="auto">
            <a:xfrm>
              <a:off x="8414" y="3093"/>
              <a:ext cx="158" cy="127"/>
            </a:xfrm>
            <a:custGeom>
              <a:avLst/>
              <a:gdLst>
                <a:gd name="T0" fmla="*/ 479 w 134"/>
                <a:gd name="T1" fmla="*/ 421 h 107"/>
                <a:gd name="T2" fmla="*/ 416 w 134"/>
                <a:gd name="T3" fmla="*/ 402 h 107"/>
                <a:gd name="T4" fmla="*/ 357 w 134"/>
                <a:gd name="T5" fmla="*/ 377 h 107"/>
                <a:gd name="T6" fmla="*/ 304 w 134"/>
                <a:gd name="T7" fmla="*/ 342 h 107"/>
                <a:gd name="T8" fmla="*/ 254 w 134"/>
                <a:gd name="T9" fmla="*/ 315 h 107"/>
                <a:gd name="T10" fmla="*/ 208 w 134"/>
                <a:gd name="T11" fmla="*/ 268 h 107"/>
                <a:gd name="T12" fmla="*/ 163 w 134"/>
                <a:gd name="T13" fmla="*/ 218 h 107"/>
                <a:gd name="T14" fmla="*/ 118 w 134"/>
                <a:gd name="T15" fmla="*/ 169 h 107"/>
                <a:gd name="T16" fmla="*/ 61 w 134"/>
                <a:gd name="T17" fmla="*/ 110 h 107"/>
                <a:gd name="T18" fmla="*/ 47 w 134"/>
                <a:gd name="T19" fmla="*/ 91 h 107"/>
                <a:gd name="T20" fmla="*/ 34 w 134"/>
                <a:gd name="T21" fmla="*/ 72 h 107"/>
                <a:gd name="T22" fmla="*/ 15 w 134"/>
                <a:gd name="T23" fmla="*/ 51 h 107"/>
                <a:gd name="T24" fmla="*/ 0 w 134"/>
                <a:gd name="T25" fmla="*/ 15 h 107"/>
                <a:gd name="T26" fmla="*/ 61 w 134"/>
                <a:gd name="T27" fmla="*/ 0 h 107"/>
                <a:gd name="T28" fmla="*/ 91 w 134"/>
                <a:gd name="T29" fmla="*/ 36 h 107"/>
                <a:gd name="T30" fmla="*/ 119 w 134"/>
                <a:gd name="T31" fmla="*/ 77 h 107"/>
                <a:gd name="T32" fmla="*/ 153 w 134"/>
                <a:gd name="T33" fmla="*/ 110 h 107"/>
                <a:gd name="T34" fmla="*/ 193 w 134"/>
                <a:gd name="T35" fmla="*/ 150 h 107"/>
                <a:gd name="T36" fmla="*/ 228 w 134"/>
                <a:gd name="T37" fmla="*/ 184 h 107"/>
                <a:gd name="T38" fmla="*/ 265 w 134"/>
                <a:gd name="T39" fmla="*/ 212 h 107"/>
                <a:gd name="T40" fmla="*/ 299 w 134"/>
                <a:gd name="T41" fmla="*/ 250 h 107"/>
                <a:gd name="T42" fmla="*/ 341 w 134"/>
                <a:gd name="T43" fmla="*/ 284 h 107"/>
                <a:gd name="T44" fmla="*/ 374 w 134"/>
                <a:gd name="T45" fmla="*/ 315 h 107"/>
                <a:gd name="T46" fmla="*/ 420 w 134"/>
                <a:gd name="T47" fmla="*/ 331 h 107"/>
                <a:gd name="T48" fmla="*/ 460 w 134"/>
                <a:gd name="T49" fmla="*/ 357 h 107"/>
                <a:gd name="T50" fmla="*/ 498 w 134"/>
                <a:gd name="T51" fmla="*/ 386 h 107"/>
                <a:gd name="T52" fmla="*/ 479 w 134"/>
                <a:gd name="T53" fmla="*/ 421 h 10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34"/>
                <a:gd name="T82" fmla="*/ 0 h 107"/>
                <a:gd name="T83" fmla="*/ 134 w 134"/>
                <a:gd name="T84" fmla="*/ 107 h 10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34" h="107">
                  <a:moveTo>
                    <a:pt x="128" y="107"/>
                  </a:moveTo>
                  <a:lnTo>
                    <a:pt x="111" y="102"/>
                  </a:lnTo>
                  <a:lnTo>
                    <a:pt x="96" y="96"/>
                  </a:lnTo>
                  <a:lnTo>
                    <a:pt x="82" y="88"/>
                  </a:lnTo>
                  <a:lnTo>
                    <a:pt x="68" y="79"/>
                  </a:lnTo>
                  <a:lnTo>
                    <a:pt x="55" y="68"/>
                  </a:lnTo>
                  <a:lnTo>
                    <a:pt x="43" y="56"/>
                  </a:lnTo>
                  <a:lnTo>
                    <a:pt x="31" y="43"/>
                  </a:lnTo>
                  <a:lnTo>
                    <a:pt x="16" y="29"/>
                  </a:lnTo>
                  <a:lnTo>
                    <a:pt x="13" y="24"/>
                  </a:lnTo>
                  <a:lnTo>
                    <a:pt x="9" y="18"/>
                  </a:lnTo>
                  <a:lnTo>
                    <a:pt x="4" y="13"/>
                  </a:lnTo>
                  <a:lnTo>
                    <a:pt x="0" y="4"/>
                  </a:lnTo>
                  <a:lnTo>
                    <a:pt x="16" y="0"/>
                  </a:lnTo>
                  <a:lnTo>
                    <a:pt x="25" y="9"/>
                  </a:lnTo>
                  <a:lnTo>
                    <a:pt x="32" y="20"/>
                  </a:lnTo>
                  <a:lnTo>
                    <a:pt x="41" y="29"/>
                  </a:lnTo>
                  <a:lnTo>
                    <a:pt x="52" y="38"/>
                  </a:lnTo>
                  <a:lnTo>
                    <a:pt x="61" y="47"/>
                  </a:lnTo>
                  <a:lnTo>
                    <a:pt x="70" y="54"/>
                  </a:lnTo>
                  <a:lnTo>
                    <a:pt x="80" y="63"/>
                  </a:lnTo>
                  <a:lnTo>
                    <a:pt x="91" y="72"/>
                  </a:lnTo>
                  <a:lnTo>
                    <a:pt x="100" y="79"/>
                  </a:lnTo>
                  <a:lnTo>
                    <a:pt x="112" y="84"/>
                  </a:lnTo>
                  <a:lnTo>
                    <a:pt x="123" y="91"/>
                  </a:lnTo>
                  <a:lnTo>
                    <a:pt x="134" y="98"/>
                  </a:lnTo>
                  <a:lnTo>
                    <a:pt x="128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5" name="Freeform 219"/>
            <p:cNvSpPr>
              <a:spLocks/>
            </p:cNvSpPr>
            <p:nvPr/>
          </p:nvSpPr>
          <p:spPr bwMode="auto">
            <a:xfrm>
              <a:off x="6643" y="3098"/>
              <a:ext cx="45" cy="116"/>
            </a:xfrm>
            <a:custGeom>
              <a:avLst/>
              <a:gdLst>
                <a:gd name="T0" fmla="*/ 147 w 38"/>
                <a:gd name="T1" fmla="*/ 376 h 98"/>
                <a:gd name="T2" fmla="*/ 109 w 38"/>
                <a:gd name="T3" fmla="*/ 289 h 98"/>
                <a:gd name="T4" fmla="*/ 71 w 38"/>
                <a:gd name="T5" fmla="*/ 206 h 98"/>
                <a:gd name="T6" fmla="*/ 36 w 38"/>
                <a:gd name="T7" fmla="*/ 117 h 98"/>
                <a:gd name="T8" fmla="*/ 0 w 38"/>
                <a:gd name="T9" fmla="*/ 15 h 98"/>
                <a:gd name="T10" fmla="*/ 43 w 38"/>
                <a:gd name="T11" fmla="*/ 0 h 98"/>
                <a:gd name="T12" fmla="*/ 76 w 38"/>
                <a:gd name="T13" fmla="*/ 89 h 98"/>
                <a:gd name="T14" fmla="*/ 105 w 38"/>
                <a:gd name="T15" fmla="*/ 178 h 98"/>
                <a:gd name="T16" fmla="*/ 129 w 38"/>
                <a:gd name="T17" fmla="*/ 270 h 98"/>
                <a:gd name="T18" fmla="*/ 147 w 38"/>
                <a:gd name="T19" fmla="*/ 376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98"/>
                <a:gd name="T32" fmla="*/ 38 w 38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98">
                  <a:moveTo>
                    <a:pt x="38" y="98"/>
                  </a:moveTo>
                  <a:lnTo>
                    <a:pt x="29" y="75"/>
                  </a:lnTo>
                  <a:lnTo>
                    <a:pt x="18" y="53"/>
                  </a:lnTo>
                  <a:lnTo>
                    <a:pt x="9" y="30"/>
                  </a:lnTo>
                  <a:lnTo>
                    <a:pt x="0" y="4"/>
                  </a:lnTo>
                  <a:lnTo>
                    <a:pt x="11" y="0"/>
                  </a:lnTo>
                  <a:lnTo>
                    <a:pt x="20" y="23"/>
                  </a:lnTo>
                  <a:lnTo>
                    <a:pt x="27" y="46"/>
                  </a:lnTo>
                  <a:lnTo>
                    <a:pt x="34" y="71"/>
                  </a:lnTo>
                  <a:lnTo>
                    <a:pt x="3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6" name="Freeform 220"/>
            <p:cNvSpPr>
              <a:spLocks/>
            </p:cNvSpPr>
            <p:nvPr/>
          </p:nvSpPr>
          <p:spPr bwMode="auto">
            <a:xfrm>
              <a:off x="6660" y="3012"/>
              <a:ext cx="57" cy="116"/>
            </a:xfrm>
            <a:custGeom>
              <a:avLst/>
              <a:gdLst>
                <a:gd name="T0" fmla="*/ 190 w 48"/>
                <a:gd name="T1" fmla="*/ 376 h 98"/>
                <a:gd name="T2" fmla="*/ 152 w 48"/>
                <a:gd name="T3" fmla="*/ 356 h 98"/>
                <a:gd name="T4" fmla="*/ 108 w 48"/>
                <a:gd name="T5" fmla="*/ 289 h 98"/>
                <a:gd name="T6" fmla="*/ 68 w 48"/>
                <a:gd name="T7" fmla="*/ 213 h 98"/>
                <a:gd name="T8" fmla="*/ 34 w 48"/>
                <a:gd name="T9" fmla="*/ 129 h 98"/>
                <a:gd name="T10" fmla="*/ 0 w 48"/>
                <a:gd name="T11" fmla="*/ 36 h 98"/>
                <a:gd name="T12" fmla="*/ 34 w 48"/>
                <a:gd name="T13" fmla="*/ 0 h 98"/>
                <a:gd name="T14" fmla="*/ 86 w 48"/>
                <a:gd name="T15" fmla="*/ 84 h 98"/>
                <a:gd name="T16" fmla="*/ 128 w 48"/>
                <a:gd name="T17" fmla="*/ 178 h 98"/>
                <a:gd name="T18" fmla="*/ 166 w 48"/>
                <a:gd name="T19" fmla="*/ 281 h 98"/>
                <a:gd name="T20" fmla="*/ 190 w 48"/>
                <a:gd name="T21" fmla="*/ 376 h 9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98"/>
                <a:gd name="T35" fmla="*/ 48 w 48"/>
                <a:gd name="T36" fmla="*/ 98 h 9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98">
                  <a:moveTo>
                    <a:pt x="48" y="98"/>
                  </a:moveTo>
                  <a:lnTo>
                    <a:pt x="39" y="93"/>
                  </a:lnTo>
                  <a:lnTo>
                    <a:pt x="28" y="75"/>
                  </a:lnTo>
                  <a:lnTo>
                    <a:pt x="17" y="55"/>
                  </a:lnTo>
                  <a:lnTo>
                    <a:pt x="8" y="34"/>
                  </a:lnTo>
                  <a:lnTo>
                    <a:pt x="0" y="9"/>
                  </a:lnTo>
                  <a:lnTo>
                    <a:pt x="8" y="0"/>
                  </a:lnTo>
                  <a:lnTo>
                    <a:pt x="21" y="21"/>
                  </a:lnTo>
                  <a:lnTo>
                    <a:pt x="33" y="46"/>
                  </a:lnTo>
                  <a:lnTo>
                    <a:pt x="42" y="73"/>
                  </a:lnTo>
                  <a:lnTo>
                    <a:pt x="48" y="9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7" name="Freeform 221"/>
            <p:cNvSpPr>
              <a:spLocks/>
            </p:cNvSpPr>
            <p:nvPr/>
          </p:nvSpPr>
          <p:spPr bwMode="auto">
            <a:xfrm>
              <a:off x="8732" y="2988"/>
              <a:ext cx="70" cy="127"/>
            </a:xfrm>
            <a:custGeom>
              <a:avLst/>
              <a:gdLst>
                <a:gd name="T0" fmla="*/ 0 w 59"/>
                <a:gd name="T1" fmla="*/ 421 h 107"/>
                <a:gd name="T2" fmla="*/ 36 w 59"/>
                <a:gd name="T3" fmla="*/ 319 h 107"/>
                <a:gd name="T4" fmla="*/ 75 w 59"/>
                <a:gd name="T5" fmla="*/ 239 h 107"/>
                <a:gd name="T6" fmla="*/ 120 w 59"/>
                <a:gd name="T7" fmla="*/ 150 h 107"/>
                <a:gd name="T8" fmla="*/ 152 w 59"/>
                <a:gd name="T9" fmla="*/ 43 h 107"/>
                <a:gd name="T10" fmla="*/ 210 w 59"/>
                <a:gd name="T11" fmla="*/ 0 h 107"/>
                <a:gd name="T12" fmla="*/ 231 w 59"/>
                <a:gd name="T13" fmla="*/ 43 h 107"/>
                <a:gd name="T14" fmla="*/ 214 w 59"/>
                <a:gd name="T15" fmla="*/ 91 h 107"/>
                <a:gd name="T16" fmla="*/ 199 w 59"/>
                <a:gd name="T17" fmla="*/ 126 h 107"/>
                <a:gd name="T18" fmla="*/ 180 w 59"/>
                <a:gd name="T19" fmla="*/ 169 h 107"/>
                <a:gd name="T20" fmla="*/ 161 w 59"/>
                <a:gd name="T21" fmla="*/ 212 h 107"/>
                <a:gd name="T22" fmla="*/ 126 w 59"/>
                <a:gd name="T23" fmla="*/ 259 h 107"/>
                <a:gd name="T24" fmla="*/ 89 w 59"/>
                <a:gd name="T25" fmla="*/ 316 h 107"/>
                <a:gd name="T26" fmla="*/ 46 w 59"/>
                <a:gd name="T27" fmla="*/ 364 h 107"/>
                <a:gd name="T28" fmla="*/ 0 w 59"/>
                <a:gd name="T29" fmla="*/ 421 h 10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9"/>
                <a:gd name="T46" fmla="*/ 0 h 107"/>
                <a:gd name="T47" fmla="*/ 59 w 59"/>
                <a:gd name="T48" fmla="*/ 107 h 10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9" h="107">
                  <a:moveTo>
                    <a:pt x="0" y="107"/>
                  </a:moveTo>
                  <a:lnTo>
                    <a:pt x="9" y="82"/>
                  </a:lnTo>
                  <a:lnTo>
                    <a:pt x="19" y="61"/>
                  </a:lnTo>
                  <a:lnTo>
                    <a:pt x="30" y="38"/>
                  </a:lnTo>
                  <a:lnTo>
                    <a:pt x="39" y="11"/>
                  </a:lnTo>
                  <a:lnTo>
                    <a:pt x="53" y="0"/>
                  </a:lnTo>
                  <a:lnTo>
                    <a:pt x="59" y="11"/>
                  </a:lnTo>
                  <a:lnTo>
                    <a:pt x="55" y="24"/>
                  </a:lnTo>
                  <a:lnTo>
                    <a:pt x="51" y="32"/>
                  </a:lnTo>
                  <a:lnTo>
                    <a:pt x="46" y="43"/>
                  </a:lnTo>
                  <a:lnTo>
                    <a:pt x="41" y="54"/>
                  </a:lnTo>
                  <a:lnTo>
                    <a:pt x="32" y="66"/>
                  </a:lnTo>
                  <a:lnTo>
                    <a:pt x="23" y="80"/>
                  </a:lnTo>
                  <a:lnTo>
                    <a:pt x="12" y="9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8" name="Freeform 222"/>
            <p:cNvSpPr>
              <a:spLocks/>
            </p:cNvSpPr>
            <p:nvPr/>
          </p:nvSpPr>
          <p:spPr bwMode="auto">
            <a:xfrm>
              <a:off x="6907" y="3014"/>
              <a:ext cx="159" cy="92"/>
            </a:xfrm>
            <a:custGeom>
              <a:avLst/>
              <a:gdLst>
                <a:gd name="T0" fmla="*/ 34 w 135"/>
                <a:gd name="T1" fmla="*/ 294 h 78"/>
                <a:gd name="T2" fmla="*/ 0 w 135"/>
                <a:gd name="T3" fmla="*/ 281 h 78"/>
                <a:gd name="T4" fmla="*/ 61 w 135"/>
                <a:gd name="T5" fmla="*/ 249 h 78"/>
                <a:gd name="T6" fmla="*/ 119 w 135"/>
                <a:gd name="T7" fmla="*/ 212 h 78"/>
                <a:gd name="T8" fmla="*/ 180 w 135"/>
                <a:gd name="T9" fmla="*/ 180 h 78"/>
                <a:gd name="T10" fmla="*/ 236 w 135"/>
                <a:gd name="T11" fmla="*/ 145 h 78"/>
                <a:gd name="T12" fmla="*/ 289 w 135"/>
                <a:gd name="T13" fmla="*/ 110 h 78"/>
                <a:gd name="T14" fmla="*/ 349 w 135"/>
                <a:gd name="T15" fmla="*/ 72 h 78"/>
                <a:gd name="T16" fmla="*/ 408 w 135"/>
                <a:gd name="T17" fmla="*/ 39 h 78"/>
                <a:gd name="T18" fmla="*/ 463 w 135"/>
                <a:gd name="T19" fmla="*/ 0 h 78"/>
                <a:gd name="T20" fmla="*/ 498 w 135"/>
                <a:gd name="T21" fmla="*/ 54 h 78"/>
                <a:gd name="T22" fmla="*/ 448 w 135"/>
                <a:gd name="T23" fmla="*/ 104 h 78"/>
                <a:gd name="T24" fmla="*/ 408 w 135"/>
                <a:gd name="T25" fmla="*/ 130 h 78"/>
                <a:gd name="T26" fmla="*/ 359 w 135"/>
                <a:gd name="T27" fmla="*/ 162 h 78"/>
                <a:gd name="T28" fmla="*/ 305 w 135"/>
                <a:gd name="T29" fmla="*/ 180 h 78"/>
                <a:gd name="T30" fmla="*/ 250 w 135"/>
                <a:gd name="T31" fmla="*/ 199 h 78"/>
                <a:gd name="T32" fmla="*/ 192 w 135"/>
                <a:gd name="T33" fmla="*/ 216 h 78"/>
                <a:gd name="T34" fmla="*/ 130 w 135"/>
                <a:gd name="T35" fmla="*/ 238 h 78"/>
                <a:gd name="T36" fmla="*/ 77 w 135"/>
                <a:gd name="T37" fmla="*/ 267 h 78"/>
                <a:gd name="T38" fmla="*/ 34 w 135"/>
                <a:gd name="T39" fmla="*/ 294 h 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78"/>
                <a:gd name="T62" fmla="*/ 135 w 135"/>
                <a:gd name="T63" fmla="*/ 78 h 7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78">
                  <a:moveTo>
                    <a:pt x="9" y="78"/>
                  </a:moveTo>
                  <a:lnTo>
                    <a:pt x="0" y="75"/>
                  </a:lnTo>
                  <a:lnTo>
                    <a:pt x="16" y="66"/>
                  </a:lnTo>
                  <a:lnTo>
                    <a:pt x="32" y="57"/>
                  </a:lnTo>
                  <a:lnTo>
                    <a:pt x="48" y="48"/>
                  </a:lnTo>
                  <a:lnTo>
                    <a:pt x="64" y="39"/>
                  </a:lnTo>
                  <a:lnTo>
                    <a:pt x="78" y="30"/>
                  </a:lnTo>
                  <a:lnTo>
                    <a:pt x="94" y="19"/>
                  </a:lnTo>
                  <a:lnTo>
                    <a:pt x="110" y="10"/>
                  </a:lnTo>
                  <a:lnTo>
                    <a:pt x="126" y="0"/>
                  </a:lnTo>
                  <a:lnTo>
                    <a:pt x="135" y="14"/>
                  </a:lnTo>
                  <a:lnTo>
                    <a:pt x="121" y="28"/>
                  </a:lnTo>
                  <a:lnTo>
                    <a:pt x="110" y="35"/>
                  </a:lnTo>
                  <a:lnTo>
                    <a:pt x="98" y="42"/>
                  </a:lnTo>
                  <a:lnTo>
                    <a:pt x="83" y="48"/>
                  </a:lnTo>
                  <a:lnTo>
                    <a:pt x="67" y="53"/>
                  </a:lnTo>
                  <a:lnTo>
                    <a:pt x="51" y="58"/>
                  </a:lnTo>
                  <a:lnTo>
                    <a:pt x="35" y="64"/>
                  </a:lnTo>
                  <a:lnTo>
                    <a:pt x="21" y="71"/>
                  </a:lnTo>
                  <a:lnTo>
                    <a:pt x="9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89" name="Freeform 223"/>
            <p:cNvSpPr>
              <a:spLocks/>
            </p:cNvSpPr>
            <p:nvPr/>
          </p:nvSpPr>
          <p:spPr bwMode="auto">
            <a:xfrm>
              <a:off x="6167" y="3018"/>
              <a:ext cx="180" cy="85"/>
            </a:xfrm>
            <a:custGeom>
              <a:avLst/>
              <a:gdLst>
                <a:gd name="T0" fmla="*/ 0 w 152"/>
                <a:gd name="T1" fmla="*/ 270 h 72"/>
                <a:gd name="T2" fmla="*/ 51 w 152"/>
                <a:gd name="T3" fmla="*/ 229 h 72"/>
                <a:gd name="T4" fmla="*/ 121 w 152"/>
                <a:gd name="T5" fmla="*/ 214 h 72"/>
                <a:gd name="T6" fmla="*/ 189 w 152"/>
                <a:gd name="T7" fmla="*/ 194 h 72"/>
                <a:gd name="T8" fmla="*/ 250 w 152"/>
                <a:gd name="T9" fmla="*/ 170 h 72"/>
                <a:gd name="T10" fmla="*/ 310 w 152"/>
                <a:gd name="T11" fmla="*/ 144 h 72"/>
                <a:gd name="T12" fmla="*/ 372 w 152"/>
                <a:gd name="T13" fmla="*/ 107 h 72"/>
                <a:gd name="T14" fmla="*/ 429 w 152"/>
                <a:gd name="T15" fmla="*/ 76 h 72"/>
                <a:gd name="T16" fmla="*/ 493 w 152"/>
                <a:gd name="T17" fmla="*/ 35 h 72"/>
                <a:gd name="T18" fmla="*/ 553 w 152"/>
                <a:gd name="T19" fmla="*/ 0 h 72"/>
                <a:gd name="T20" fmla="*/ 586 w 152"/>
                <a:gd name="T21" fmla="*/ 41 h 72"/>
                <a:gd name="T22" fmla="*/ 539 w 152"/>
                <a:gd name="T23" fmla="*/ 76 h 72"/>
                <a:gd name="T24" fmla="*/ 493 w 152"/>
                <a:gd name="T25" fmla="*/ 107 h 72"/>
                <a:gd name="T26" fmla="*/ 429 w 152"/>
                <a:gd name="T27" fmla="*/ 144 h 72"/>
                <a:gd name="T28" fmla="*/ 372 w 152"/>
                <a:gd name="T29" fmla="*/ 170 h 72"/>
                <a:gd name="T30" fmla="*/ 306 w 152"/>
                <a:gd name="T31" fmla="*/ 194 h 72"/>
                <a:gd name="T32" fmla="*/ 236 w 152"/>
                <a:gd name="T33" fmla="*/ 225 h 72"/>
                <a:gd name="T34" fmla="*/ 165 w 152"/>
                <a:gd name="T35" fmla="*/ 244 h 72"/>
                <a:gd name="T36" fmla="*/ 89 w 152"/>
                <a:gd name="T37" fmla="*/ 270 h 72"/>
                <a:gd name="T38" fmla="*/ 0 w 152"/>
                <a:gd name="T39" fmla="*/ 270 h 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2"/>
                <a:gd name="T61" fmla="*/ 0 h 72"/>
                <a:gd name="T62" fmla="*/ 152 w 152"/>
                <a:gd name="T63" fmla="*/ 72 h 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2" h="72">
                  <a:moveTo>
                    <a:pt x="0" y="72"/>
                  </a:moveTo>
                  <a:lnTo>
                    <a:pt x="13" y="61"/>
                  </a:lnTo>
                  <a:lnTo>
                    <a:pt x="31" y="57"/>
                  </a:lnTo>
                  <a:lnTo>
                    <a:pt x="48" y="52"/>
                  </a:lnTo>
                  <a:lnTo>
                    <a:pt x="64" y="45"/>
                  </a:lnTo>
                  <a:lnTo>
                    <a:pt x="80" y="38"/>
                  </a:lnTo>
                  <a:lnTo>
                    <a:pt x="96" y="29"/>
                  </a:lnTo>
                  <a:lnTo>
                    <a:pt x="111" y="20"/>
                  </a:lnTo>
                  <a:lnTo>
                    <a:pt x="127" y="9"/>
                  </a:lnTo>
                  <a:lnTo>
                    <a:pt x="143" y="0"/>
                  </a:lnTo>
                  <a:lnTo>
                    <a:pt x="152" y="11"/>
                  </a:lnTo>
                  <a:lnTo>
                    <a:pt x="139" y="20"/>
                  </a:lnTo>
                  <a:lnTo>
                    <a:pt x="127" y="29"/>
                  </a:lnTo>
                  <a:lnTo>
                    <a:pt x="111" y="38"/>
                  </a:lnTo>
                  <a:lnTo>
                    <a:pt x="96" y="45"/>
                  </a:lnTo>
                  <a:lnTo>
                    <a:pt x="79" y="52"/>
                  </a:lnTo>
                  <a:lnTo>
                    <a:pt x="61" y="59"/>
                  </a:lnTo>
                  <a:lnTo>
                    <a:pt x="43" y="64"/>
                  </a:lnTo>
                  <a:lnTo>
                    <a:pt x="23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0" name="Freeform 224"/>
            <p:cNvSpPr>
              <a:spLocks/>
            </p:cNvSpPr>
            <p:nvPr/>
          </p:nvSpPr>
          <p:spPr bwMode="auto">
            <a:xfrm>
              <a:off x="8408" y="2969"/>
              <a:ext cx="149" cy="121"/>
            </a:xfrm>
            <a:custGeom>
              <a:avLst/>
              <a:gdLst>
                <a:gd name="T0" fmla="*/ 481 w 126"/>
                <a:gd name="T1" fmla="*/ 402 h 102"/>
                <a:gd name="T2" fmla="*/ 415 w 126"/>
                <a:gd name="T3" fmla="*/ 375 h 102"/>
                <a:gd name="T4" fmla="*/ 354 w 126"/>
                <a:gd name="T5" fmla="*/ 342 h 102"/>
                <a:gd name="T6" fmla="*/ 290 w 126"/>
                <a:gd name="T7" fmla="*/ 316 h 102"/>
                <a:gd name="T8" fmla="*/ 237 w 126"/>
                <a:gd name="T9" fmla="*/ 280 h 102"/>
                <a:gd name="T10" fmla="*/ 182 w 126"/>
                <a:gd name="T11" fmla="*/ 236 h 102"/>
                <a:gd name="T12" fmla="*/ 129 w 126"/>
                <a:gd name="T13" fmla="*/ 190 h 102"/>
                <a:gd name="T14" fmla="*/ 76 w 126"/>
                <a:gd name="T15" fmla="*/ 142 h 102"/>
                <a:gd name="T16" fmla="*/ 18 w 126"/>
                <a:gd name="T17" fmla="*/ 88 h 102"/>
                <a:gd name="T18" fmla="*/ 0 w 126"/>
                <a:gd name="T19" fmla="*/ 15 h 102"/>
                <a:gd name="T20" fmla="*/ 54 w 126"/>
                <a:gd name="T21" fmla="*/ 0 h 102"/>
                <a:gd name="T22" fmla="*/ 105 w 126"/>
                <a:gd name="T23" fmla="*/ 51 h 102"/>
                <a:gd name="T24" fmla="*/ 154 w 126"/>
                <a:gd name="T25" fmla="*/ 106 h 102"/>
                <a:gd name="T26" fmla="*/ 206 w 126"/>
                <a:gd name="T27" fmla="*/ 149 h 102"/>
                <a:gd name="T28" fmla="*/ 258 w 126"/>
                <a:gd name="T29" fmla="*/ 195 h 102"/>
                <a:gd name="T30" fmla="*/ 315 w 126"/>
                <a:gd name="T31" fmla="*/ 236 h 102"/>
                <a:gd name="T32" fmla="*/ 370 w 126"/>
                <a:gd name="T33" fmla="*/ 280 h 102"/>
                <a:gd name="T34" fmla="*/ 420 w 126"/>
                <a:gd name="T35" fmla="*/ 316 h 102"/>
                <a:gd name="T36" fmla="*/ 481 w 126"/>
                <a:gd name="T37" fmla="*/ 350 h 102"/>
                <a:gd name="T38" fmla="*/ 481 w 126"/>
                <a:gd name="T39" fmla="*/ 402 h 10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02"/>
                <a:gd name="T62" fmla="*/ 126 w 126"/>
                <a:gd name="T63" fmla="*/ 102 h 10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02">
                  <a:moveTo>
                    <a:pt x="126" y="102"/>
                  </a:moveTo>
                  <a:lnTo>
                    <a:pt x="108" y="95"/>
                  </a:lnTo>
                  <a:lnTo>
                    <a:pt x="92" y="88"/>
                  </a:lnTo>
                  <a:lnTo>
                    <a:pt x="76" y="80"/>
                  </a:lnTo>
                  <a:lnTo>
                    <a:pt x="62" y="72"/>
                  </a:lnTo>
                  <a:lnTo>
                    <a:pt x="48" y="61"/>
                  </a:lnTo>
                  <a:lnTo>
                    <a:pt x="34" y="48"/>
                  </a:lnTo>
                  <a:lnTo>
                    <a:pt x="20" y="36"/>
                  </a:lnTo>
                  <a:lnTo>
                    <a:pt x="5" y="22"/>
                  </a:lnTo>
                  <a:lnTo>
                    <a:pt x="0" y="4"/>
                  </a:lnTo>
                  <a:lnTo>
                    <a:pt x="14" y="0"/>
                  </a:lnTo>
                  <a:lnTo>
                    <a:pt x="27" y="13"/>
                  </a:lnTo>
                  <a:lnTo>
                    <a:pt x="41" y="27"/>
                  </a:lnTo>
                  <a:lnTo>
                    <a:pt x="53" y="38"/>
                  </a:lnTo>
                  <a:lnTo>
                    <a:pt x="68" y="50"/>
                  </a:lnTo>
                  <a:lnTo>
                    <a:pt x="82" y="61"/>
                  </a:lnTo>
                  <a:lnTo>
                    <a:pt x="96" y="72"/>
                  </a:lnTo>
                  <a:lnTo>
                    <a:pt x="110" y="80"/>
                  </a:lnTo>
                  <a:lnTo>
                    <a:pt x="126" y="89"/>
                  </a:lnTo>
                  <a:lnTo>
                    <a:pt x="126" y="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Freeform 225"/>
            <p:cNvSpPr>
              <a:spLocks/>
            </p:cNvSpPr>
            <p:nvPr/>
          </p:nvSpPr>
          <p:spPr bwMode="auto">
            <a:xfrm>
              <a:off x="6679" y="2934"/>
              <a:ext cx="76" cy="137"/>
            </a:xfrm>
            <a:custGeom>
              <a:avLst/>
              <a:gdLst>
                <a:gd name="T0" fmla="*/ 230 w 64"/>
                <a:gd name="T1" fmla="*/ 439 h 116"/>
                <a:gd name="T2" fmla="*/ 194 w 64"/>
                <a:gd name="T3" fmla="*/ 385 h 116"/>
                <a:gd name="T4" fmla="*/ 160 w 64"/>
                <a:gd name="T5" fmla="*/ 334 h 116"/>
                <a:gd name="T6" fmla="*/ 120 w 64"/>
                <a:gd name="T7" fmla="*/ 283 h 116"/>
                <a:gd name="T8" fmla="*/ 85 w 64"/>
                <a:gd name="T9" fmla="*/ 229 h 116"/>
                <a:gd name="T10" fmla="*/ 55 w 64"/>
                <a:gd name="T11" fmla="*/ 175 h 116"/>
                <a:gd name="T12" fmla="*/ 28 w 64"/>
                <a:gd name="T13" fmla="*/ 122 h 116"/>
                <a:gd name="T14" fmla="*/ 1 w 64"/>
                <a:gd name="T15" fmla="*/ 61 h 116"/>
                <a:gd name="T16" fmla="*/ 0 w 64"/>
                <a:gd name="T17" fmla="*/ 0 h 116"/>
                <a:gd name="T18" fmla="*/ 63 w 64"/>
                <a:gd name="T19" fmla="*/ 41 h 116"/>
                <a:gd name="T20" fmla="*/ 104 w 64"/>
                <a:gd name="T21" fmla="*/ 129 h 116"/>
                <a:gd name="T22" fmla="*/ 146 w 64"/>
                <a:gd name="T23" fmla="*/ 215 h 116"/>
                <a:gd name="T24" fmla="*/ 194 w 64"/>
                <a:gd name="T25" fmla="*/ 301 h 116"/>
                <a:gd name="T26" fmla="*/ 253 w 64"/>
                <a:gd name="T27" fmla="*/ 391 h 116"/>
                <a:gd name="T28" fmla="*/ 230 w 64"/>
                <a:gd name="T29" fmla="*/ 439 h 11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116"/>
                <a:gd name="T47" fmla="*/ 64 w 64"/>
                <a:gd name="T48" fmla="*/ 116 h 11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116">
                  <a:moveTo>
                    <a:pt x="58" y="116"/>
                  </a:moveTo>
                  <a:lnTo>
                    <a:pt x="49" y="102"/>
                  </a:lnTo>
                  <a:lnTo>
                    <a:pt x="40" y="89"/>
                  </a:lnTo>
                  <a:lnTo>
                    <a:pt x="30" y="75"/>
                  </a:lnTo>
                  <a:lnTo>
                    <a:pt x="21" y="61"/>
                  </a:lnTo>
                  <a:lnTo>
                    <a:pt x="14" y="46"/>
                  </a:lnTo>
                  <a:lnTo>
                    <a:pt x="7" y="32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6" y="11"/>
                  </a:lnTo>
                  <a:lnTo>
                    <a:pt x="26" y="34"/>
                  </a:lnTo>
                  <a:lnTo>
                    <a:pt x="37" y="57"/>
                  </a:lnTo>
                  <a:lnTo>
                    <a:pt x="49" y="80"/>
                  </a:lnTo>
                  <a:lnTo>
                    <a:pt x="64" y="103"/>
                  </a:lnTo>
                  <a:lnTo>
                    <a:pt x="58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2" name="Freeform 226"/>
            <p:cNvSpPr>
              <a:spLocks/>
            </p:cNvSpPr>
            <p:nvPr/>
          </p:nvSpPr>
          <p:spPr bwMode="auto">
            <a:xfrm>
              <a:off x="8692" y="2912"/>
              <a:ext cx="86" cy="127"/>
            </a:xfrm>
            <a:custGeom>
              <a:avLst/>
              <a:gdLst>
                <a:gd name="T0" fmla="*/ 0 w 73"/>
                <a:gd name="T1" fmla="*/ 421 h 107"/>
                <a:gd name="T2" fmla="*/ 25 w 73"/>
                <a:gd name="T3" fmla="*/ 375 h 107"/>
                <a:gd name="T4" fmla="*/ 52 w 73"/>
                <a:gd name="T5" fmla="*/ 331 h 107"/>
                <a:gd name="T6" fmla="*/ 77 w 73"/>
                <a:gd name="T7" fmla="*/ 284 h 107"/>
                <a:gd name="T8" fmla="*/ 107 w 73"/>
                <a:gd name="T9" fmla="*/ 234 h 107"/>
                <a:gd name="T10" fmla="*/ 126 w 73"/>
                <a:gd name="T11" fmla="*/ 184 h 107"/>
                <a:gd name="T12" fmla="*/ 153 w 73"/>
                <a:gd name="T13" fmla="*/ 131 h 107"/>
                <a:gd name="T14" fmla="*/ 180 w 73"/>
                <a:gd name="T15" fmla="*/ 77 h 107"/>
                <a:gd name="T16" fmla="*/ 205 w 73"/>
                <a:gd name="T17" fmla="*/ 21 h 107"/>
                <a:gd name="T18" fmla="*/ 229 w 73"/>
                <a:gd name="T19" fmla="*/ 0 h 107"/>
                <a:gd name="T20" fmla="*/ 270 w 73"/>
                <a:gd name="T21" fmla="*/ 36 h 107"/>
                <a:gd name="T22" fmla="*/ 251 w 73"/>
                <a:gd name="T23" fmla="*/ 88 h 107"/>
                <a:gd name="T24" fmla="*/ 227 w 73"/>
                <a:gd name="T25" fmla="*/ 131 h 107"/>
                <a:gd name="T26" fmla="*/ 194 w 73"/>
                <a:gd name="T27" fmla="*/ 184 h 107"/>
                <a:gd name="T28" fmla="*/ 165 w 73"/>
                <a:gd name="T29" fmla="*/ 226 h 107"/>
                <a:gd name="T30" fmla="*/ 131 w 73"/>
                <a:gd name="T31" fmla="*/ 278 h 107"/>
                <a:gd name="T32" fmla="*/ 101 w 73"/>
                <a:gd name="T33" fmla="*/ 316 h 107"/>
                <a:gd name="T34" fmla="*/ 65 w 73"/>
                <a:gd name="T35" fmla="*/ 364 h 107"/>
                <a:gd name="T36" fmla="*/ 34 w 73"/>
                <a:gd name="T37" fmla="*/ 406 h 107"/>
                <a:gd name="T38" fmla="*/ 0 w 73"/>
                <a:gd name="T39" fmla="*/ 421 h 10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3"/>
                <a:gd name="T61" fmla="*/ 0 h 107"/>
                <a:gd name="T62" fmla="*/ 73 w 73"/>
                <a:gd name="T63" fmla="*/ 107 h 10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3" h="107">
                  <a:moveTo>
                    <a:pt x="0" y="107"/>
                  </a:moveTo>
                  <a:lnTo>
                    <a:pt x="7" y="95"/>
                  </a:lnTo>
                  <a:lnTo>
                    <a:pt x="14" y="84"/>
                  </a:lnTo>
                  <a:lnTo>
                    <a:pt x="21" y="72"/>
                  </a:lnTo>
                  <a:lnTo>
                    <a:pt x="29" y="59"/>
                  </a:lnTo>
                  <a:lnTo>
                    <a:pt x="34" y="47"/>
                  </a:lnTo>
                  <a:lnTo>
                    <a:pt x="41" y="34"/>
                  </a:lnTo>
                  <a:lnTo>
                    <a:pt x="48" y="20"/>
                  </a:lnTo>
                  <a:lnTo>
                    <a:pt x="55" y="6"/>
                  </a:lnTo>
                  <a:lnTo>
                    <a:pt x="62" y="0"/>
                  </a:lnTo>
                  <a:lnTo>
                    <a:pt x="73" y="9"/>
                  </a:lnTo>
                  <a:lnTo>
                    <a:pt x="68" y="22"/>
                  </a:lnTo>
                  <a:lnTo>
                    <a:pt x="61" y="34"/>
                  </a:lnTo>
                  <a:lnTo>
                    <a:pt x="53" y="47"/>
                  </a:lnTo>
                  <a:lnTo>
                    <a:pt x="45" y="57"/>
                  </a:lnTo>
                  <a:lnTo>
                    <a:pt x="36" y="70"/>
                  </a:lnTo>
                  <a:lnTo>
                    <a:pt x="27" y="80"/>
                  </a:lnTo>
                  <a:lnTo>
                    <a:pt x="18" y="93"/>
                  </a:lnTo>
                  <a:lnTo>
                    <a:pt x="9" y="104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3" name="Freeform 227"/>
            <p:cNvSpPr>
              <a:spLocks/>
            </p:cNvSpPr>
            <p:nvPr/>
          </p:nvSpPr>
          <p:spPr bwMode="auto">
            <a:xfrm>
              <a:off x="8418" y="2879"/>
              <a:ext cx="114" cy="111"/>
            </a:xfrm>
            <a:custGeom>
              <a:avLst/>
              <a:gdLst>
                <a:gd name="T0" fmla="*/ 378 w 96"/>
                <a:gd name="T1" fmla="*/ 355 h 94"/>
                <a:gd name="T2" fmla="*/ 324 w 96"/>
                <a:gd name="T3" fmla="*/ 334 h 94"/>
                <a:gd name="T4" fmla="*/ 273 w 96"/>
                <a:gd name="T5" fmla="*/ 301 h 94"/>
                <a:gd name="T6" fmla="*/ 226 w 96"/>
                <a:gd name="T7" fmla="*/ 268 h 94"/>
                <a:gd name="T8" fmla="*/ 171 w 96"/>
                <a:gd name="T9" fmla="*/ 234 h 94"/>
                <a:gd name="T10" fmla="*/ 126 w 96"/>
                <a:gd name="T11" fmla="*/ 192 h 94"/>
                <a:gd name="T12" fmla="*/ 75 w 96"/>
                <a:gd name="T13" fmla="*/ 148 h 94"/>
                <a:gd name="T14" fmla="*/ 36 w 96"/>
                <a:gd name="T15" fmla="*/ 103 h 94"/>
                <a:gd name="T16" fmla="*/ 0 w 96"/>
                <a:gd name="T17" fmla="*/ 46 h 94"/>
                <a:gd name="T18" fmla="*/ 14 w 96"/>
                <a:gd name="T19" fmla="*/ 0 h 94"/>
                <a:gd name="T20" fmla="*/ 63 w 96"/>
                <a:gd name="T21" fmla="*/ 35 h 94"/>
                <a:gd name="T22" fmla="*/ 106 w 96"/>
                <a:gd name="T23" fmla="*/ 67 h 94"/>
                <a:gd name="T24" fmla="*/ 152 w 96"/>
                <a:gd name="T25" fmla="*/ 106 h 94"/>
                <a:gd name="T26" fmla="*/ 203 w 96"/>
                <a:gd name="T27" fmla="*/ 148 h 94"/>
                <a:gd name="T28" fmla="*/ 248 w 96"/>
                <a:gd name="T29" fmla="*/ 192 h 94"/>
                <a:gd name="T30" fmla="*/ 298 w 96"/>
                <a:gd name="T31" fmla="*/ 244 h 94"/>
                <a:gd name="T32" fmla="*/ 338 w 96"/>
                <a:gd name="T33" fmla="*/ 288 h 94"/>
                <a:gd name="T34" fmla="*/ 378 w 96"/>
                <a:gd name="T35" fmla="*/ 334 h 94"/>
                <a:gd name="T36" fmla="*/ 378 w 96"/>
                <a:gd name="T37" fmla="*/ 355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94"/>
                <a:gd name="T59" fmla="*/ 96 w 96"/>
                <a:gd name="T60" fmla="*/ 94 h 9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94">
                  <a:moveTo>
                    <a:pt x="96" y="94"/>
                  </a:moveTo>
                  <a:lnTo>
                    <a:pt x="82" y="89"/>
                  </a:lnTo>
                  <a:lnTo>
                    <a:pt x="69" y="80"/>
                  </a:lnTo>
                  <a:lnTo>
                    <a:pt x="57" y="71"/>
                  </a:lnTo>
                  <a:lnTo>
                    <a:pt x="43" y="62"/>
                  </a:lnTo>
                  <a:lnTo>
                    <a:pt x="32" y="51"/>
                  </a:lnTo>
                  <a:lnTo>
                    <a:pt x="19" y="39"/>
                  </a:lnTo>
                  <a:lnTo>
                    <a:pt x="9" y="27"/>
                  </a:lnTo>
                  <a:lnTo>
                    <a:pt x="0" y="12"/>
                  </a:lnTo>
                  <a:lnTo>
                    <a:pt x="3" y="0"/>
                  </a:lnTo>
                  <a:lnTo>
                    <a:pt x="16" y="9"/>
                  </a:lnTo>
                  <a:lnTo>
                    <a:pt x="27" y="18"/>
                  </a:lnTo>
                  <a:lnTo>
                    <a:pt x="39" y="28"/>
                  </a:lnTo>
                  <a:lnTo>
                    <a:pt x="51" y="39"/>
                  </a:lnTo>
                  <a:lnTo>
                    <a:pt x="62" y="51"/>
                  </a:lnTo>
                  <a:lnTo>
                    <a:pt x="75" y="64"/>
                  </a:lnTo>
                  <a:lnTo>
                    <a:pt x="85" y="76"/>
                  </a:lnTo>
                  <a:lnTo>
                    <a:pt x="96" y="89"/>
                  </a:lnTo>
                  <a:lnTo>
                    <a:pt x="96" y="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4" name="Freeform 228"/>
            <p:cNvSpPr>
              <a:spLocks/>
            </p:cNvSpPr>
            <p:nvPr/>
          </p:nvSpPr>
          <p:spPr bwMode="auto">
            <a:xfrm>
              <a:off x="6956" y="2898"/>
              <a:ext cx="189" cy="86"/>
            </a:xfrm>
            <a:custGeom>
              <a:avLst/>
              <a:gdLst>
                <a:gd name="T0" fmla="*/ 0 w 159"/>
                <a:gd name="T1" fmla="*/ 270 h 73"/>
                <a:gd name="T2" fmla="*/ 43 w 159"/>
                <a:gd name="T3" fmla="*/ 226 h 73"/>
                <a:gd name="T4" fmla="*/ 125 w 159"/>
                <a:gd name="T5" fmla="*/ 205 h 73"/>
                <a:gd name="T6" fmla="*/ 193 w 159"/>
                <a:gd name="T7" fmla="*/ 186 h 73"/>
                <a:gd name="T8" fmla="*/ 272 w 159"/>
                <a:gd name="T9" fmla="*/ 164 h 73"/>
                <a:gd name="T10" fmla="*/ 340 w 159"/>
                <a:gd name="T11" fmla="*/ 139 h 73"/>
                <a:gd name="T12" fmla="*/ 415 w 159"/>
                <a:gd name="T13" fmla="*/ 104 h 73"/>
                <a:gd name="T14" fmla="*/ 479 w 159"/>
                <a:gd name="T15" fmla="*/ 72 h 73"/>
                <a:gd name="T16" fmla="*/ 542 w 159"/>
                <a:gd name="T17" fmla="*/ 40 h 73"/>
                <a:gd name="T18" fmla="*/ 599 w 159"/>
                <a:gd name="T19" fmla="*/ 0 h 73"/>
                <a:gd name="T20" fmla="*/ 634 w 159"/>
                <a:gd name="T21" fmla="*/ 40 h 73"/>
                <a:gd name="T22" fmla="*/ 590 w 159"/>
                <a:gd name="T23" fmla="*/ 91 h 73"/>
                <a:gd name="T24" fmla="*/ 527 w 159"/>
                <a:gd name="T25" fmla="*/ 110 h 73"/>
                <a:gd name="T26" fmla="*/ 464 w 159"/>
                <a:gd name="T27" fmla="*/ 139 h 73"/>
                <a:gd name="T28" fmla="*/ 390 w 159"/>
                <a:gd name="T29" fmla="*/ 163 h 73"/>
                <a:gd name="T30" fmla="*/ 317 w 159"/>
                <a:gd name="T31" fmla="*/ 180 h 73"/>
                <a:gd name="T32" fmla="*/ 252 w 159"/>
                <a:gd name="T33" fmla="*/ 194 h 73"/>
                <a:gd name="T34" fmla="*/ 178 w 159"/>
                <a:gd name="T35" fmla="*/ 226 h 73"/>
                <a:gd name="T36" fmla="*/ 106 w 159"/>
                <a:gd name="T37" fmla="*/ 246 h 73"/>
                <a:gd name="T38" fmla="*/ 36 w 159"/>
                <a:gd name="T39" fmla="*/ 270 h 73"/>
                <a:gd name="T40" fmla="*/ 0 w 159"/>
                <a:gd name="T41" fmla="*/ 270 h 7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9"/>
                <a:gd name="T64" fmla="*/ 0 h 73"/>
                <a:gd name="T65" fmla="*/ 159 w 159"/>
                <a:gd name="T66" fmla="*/ 73 h 7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9" h="73">
                  <a:moveTo>
                    <a:pt x="0" y="73"/>
                  </a:moveTo>
                  <a:lnTo>
                    <a:pt x="11" y="60"/>
                  </a:lnTo>
                  <a:lnTo>
                    <a:pt x="31" y="55"/>
                  </a:lnTo>
                  <a:lnTo>
                    <a:pt x="48" y="50"/>
                  </a:lnTo>
                  <a:lnTo>
                    <a:pt x="68" y="44"/>
                  </a:lnTo>
                  <a:lnTo>
                    <a:pt x="86" y="37"/>
                  </a:lnTo>
                  <a:lnTo>
                    <a:pt x="104" y="28"/>
                  </a:lnTo>
                  <a:lnTo>
                    <a:pt x="120" y="19"/>
                  </a:lnTo>
                  <a:lnTo>
                    <a:pt x="136" y="11"/>
                  </a:lnTo>
                  <a:lnTo>
                    <a:pt x="150" y="0"/>
                  </a:lnTo>
                  <a:lnTo>
                    <a:pt x="159" y="11"/>
                  </a:lnTo>
                  <a:lnTo>
                    <a:pt x="148" y="25"/>
                  </a:lnTo>
                  <a:lnTo>
                    <a:pt x="132" y="30"/>
                  </a:lnTo>
                  <a:lnTo>
                    <a:pt x="116" y="37"/>
                  </a:lnTo>
                  <a:lnTo>
                    <a:pt x="98" y="43"/>
                  </a:lnTo>
                  <a:lnTo>
                    <a:pt x="80" y="48"/>
                  </a:lnTo>
                  <a:lnTo>
                    <a:pt x="63" y="53"/>
                  </a:lnTo>
                  <a:lnTo>
                    <a:pt x="45" y="60"/>
                  </a:lnTo>
                  <a:lnTo>
                    <a:pt x="27" y="66"/>
                  </a:lnTo>
                  <a:lnTo>
                    <a:pt x="9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5" name="Freeform 229"/>
            <p:cNvSpPr>
              <a:spLocks/>
            </p:cNvSpPr>
            <p:nvPr/>
          </p:nvSpPr>
          <p:spPr bwMode="auto">
            <a:xfrm>
              <a:off x="6710" y="2879"/>
              <a:ext cx="56" cy="71"/>
            </a:xfrm>
            <a:custGeom>
              <a:avLst/>
              <a:gdLst>
                <a:gd name="T0" fmla="*/ 154 w 47"/>
                <a:gd name="T1" fmla="*/ 228 h 60"/>
                <a:gd name="T2" fmla="*/ 129 w 47"/>
                <a:gd name="T3" fmla="*/ 215 h 60"/>
                <a:gd name="T4" fmla="*/ 120 w 47"/>
                <a:gd name="T5" fmla="*/ 193 h 60"/>
                <a:gd name="T6" fmla="*/ 91 w 47"/>
                <a:gd name="T7" fmla="*/ 169 h 60"/>
                <a:gd name="T8" fmla="*/ 60 w 47"/>
                <a:gd name="T9" fmla="*/ 143 h 60"/>
                <a:gd name="T10" fmla="*/ 43 w 47"/>
                <a:gd name="T11" fmla="*/ 107 h 60"/>
                <a:gd name="T12" fmla="*/ 17 w 47"/>
                <a:gd name="T13" fmla="*/ 84 h 60"/>
                <a:gd name="T14" fmla="*/ 0 w 47"/>
                <a:gd name="T15" fmla="*/ 43 h 60"/>
                <a:gd name="T16" fmla="*/ 17 w 47"/>
                <a:gd name="T17" fmla="*/ 0 h 60"/>
                <a:gd name="T18" fmla="*/ 64 w 47"/>
                <a:gd name="T19" fmla="*/ 36 h 60"/>
                <a:gd name="T20" fmla="*/ 108 w 47"/>
                <a:gd name="T21" fmla="*/ 73 h 60"/>
                <a:gd name="T22" fmla="*/ 154 w 47"/>
                <a:gd name="T23" fmla="*/ 136 h 60"/>
                <a:gd name="T24" fmla="*/ 192 w 47"/>
                <a:gd name="T25" fmla="*/ 193 h 60"/>
                <a:gd name="T26" fmla="*/ 154 w 47"/>
                <a:gd name="T27" fmla="*/ 228 h 6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7"/>
                <a:gd name="T43" fmla="*/ 0 h 60"/>
                <a:gd name="T44" fmla="*/ 47 w 47"/>
                <a:gd name="T45" fmla="*/ 60 h 6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7" h="60">
                  <a:moveTo>
                    <a:pt x="38" y="60"/>
                  </a:moveTo>
                  <a:lnTo>
                    <a:pt x="32" y="57"/>
                  </a:lnTo>
                  <a:lnTo>
                    <a:pt x="29" y="51"/>
                  </a:lnTo>
                  <a:lnTo>
                    <a:pt x="23" y="44"/>
                  </a:lnTo>
                  <a:lnTo>
                    <a:pt x="14" y="37"/>
                  </a:lnTo>
                  <a:lnTo>
                    <a:pt x="11" y="28"/>
                  </a:lnTo>
                  <a:lnTo>
                    <a:pt x="4" y="21"/>
                  </a:lnTo>
                  <a:lnTo>
                    <a:pt x="0" y="11"/>
                  </a:lnTo>
                  <a:lnTo>
                    <a:pt x="4" y="0"/>
                  </a:lnTo>
                  <a:lnTo>
                    <a:pt x="16" y="9"/>
                  </a:lnTo>
                  <a:lnTo>
                    <a:pt x="27" y="19"/>
                  </a:lnTo>
                  <a:lnTo>
                    <a:pt x="38" y="35"/>
                  </a:lnTo>
                  <a:lnTo>
                    <a:pt x="47" y="51"/>
                  </a:lnTo>
                  <a:lnTo>
                    <a:pt x="38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6" name="Freeform 230"/>
            <p:cNvSpPr>
              <a:spLocks/>
            </p:cNvSpPr>
            <p:nvPr/>
          </p:nvSpPr>
          <p:spPr bwMode="auto">
            <a:xfrm>
              <a:off x="6272" y="2858"/>
              <a:ext cx="159" cy="57"/>
            </a:xfrm>
            <a:custGeom>
              <a:avLst/>
              <a:gdLst>
                <a:gd name="T0" fmla="*/ 21 w 134"/>
                <a:gd name="T1" fmla="*/ 190 h 48"/>
                <a:gd name="T2" fmla="*/ 0 w 134"/>
                <a:gd name="T3" fmla="*/ 178 h 48"/>
                <a:gd name="T4" fmla="*/ 36 w 134"/>
                <a:gd name="T5" fmla="*/ 163 h 48"/>
                <a:gd name="T6" fmla="*/ 72 w 134"/>
                <a:gd name="T7" fmla="*/ 148 h 48"/>
                <a:gd name="T8" fmla="*/ 101 w 134"/>
                <a:gd name="T9" fmla="*/ 144 h 48"/>
                <a:gd name="T10" fmla="*/ 142 w 134"/>
                <a:gd name="T11" fmla="*/ 148 h 48"/>
                <a:gd name="T12" fmla="*/ 190 w 134"/>
                <a:gd name="T13" fmla="*/ 135 h 48"/>
                <a:gd name="T14" fmla="*/ 231 w 134"/>
                <a:gd name="T15" fmla="*/ 121 h 48"/>
                <a:gd name="T16" fmla="*/ 274 w 134"/>
                <a:gd name="T17" fmla="*/ 106 h 48"/>
                <a:gd name="T18" fmla="*/ 316 w 134"/>
                <a:gd name="T19" fmla="*/ 86 h 48"/>
                <a:gd name="T20" fmla="*/ 357 w 134"/>
                <a:gd name="T21" fmla="*/ 63 h 48"/>
                <a:gd name="T22" fmla="*/ 393 w 134"/>
                <a:gd name="T23" fmla="*/ 43 h 48"/>
                <a:gd name="T24" fmla="*/ 438 w 134"/>
                <a:gd name="T25" fmla="*/ 20 h 48"/>
                <a:gd name="T26" fmla="*/ 477 w 134"/>
                <a:gd name="T27" fmla="*/ 0 h 48"/>
                <a:gd name="T28" fmla="*/ 528 w 134"/>
                <a:gd name="T29" fmla="*/ 20 h 48"/>
                <a:gd name="T30" fmla="*/ 477 w 134"/>
                <a:gd name="T31" fmla="*/ 72 h 48"/>
                <a:gd name="T32" fmla="*/ 428 w 134"/>
                <a:gd name="T33" fmla="*/ 89 h 48"/>
                <a:gd name="T34" fmla="*/ 375 w 134"/>
                <a:gd name="T35" fmla="*/ 106 h 48"/>
                <a:gd name="T36" fmla="*/ 316 w 134"/>
                <a:gd name="T37" fmla="*/ 126 h 48"/>
                <a:gd name="T38" fmla="*/ 259 w 134"/>
                <a:gd name="T39" fmla="*/ 148 h 48"/>
                <a:gd name="T40" fmla="*/ 205 w 134"/>
                <a:gd name="T41" fmla="*/ 163 h 48"/>
                <a:gd name="T42" fmla="*/ 142 w 134"/>
                <a:gd name="T43" fmla="*/ 178 h 48"/>
                <a:gd name="T44" fmla="*/ 88 w 134"/>
                <a:gd name="T45" fmla="*/ 181 h 48"/>
                <a:gd name="T46" fmla="*/ 21 w 134"/>
                <a:gd name="T47" fmla="*/ 190 h 4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34"/>
                <a:gd name="T73" fmla="*/ 0 h 48"/>
                <a:gd name="T74" fmla="*/ 134 w 134"/>
                <a:gd name="T75" fmla="*/ 48 h 4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34" h="48">
                  <a:moveTo>
                    <a:pt x="6" y="48"/>
                  </a:moveTo>
                  <a:lnTo>
                    <a:pt x="0" y="45"/>
                  </a:lnTo>
                  <a:lnTo>
                    <a:pt x="9" y="41"/>
                  </a:lnTo>
                  <a:lnTo>
                    <a:pt x="18" y="37"/>
                  </a:lnTo>
                  <a:lnTo>
                    <a:pt x="25" y="36"/>
                  </a:lnTo>
                  <a:lnTo>
                    <a:pt x="36" y="37"/>
                  </a:lnTo>
                  <a:lnTo>
                    <a:pt x="48" y="34"/>
                  </a:lnTo>
                  <a:lnTo>
                    <a:pt x="59" y="30"/>
                  </a:lnTo>
                  <a:lnTo>
                    <a:pt x="70" y="27"/>
                  </a:lnTo>
                  <a:lnTo>
                    <a:pt x="80" y="21"/>
                  </a:lnTo>
                  <a:lnTo>
                    <a:pt x="91" y="16"/>
                  </a:lnTo>
                  <a:lnTo>
                    <a:pt x="100" y="11"/>
                  </a:lnTo>
                  <a:lnTo>
                    <a:pt x="111" y="5"/>
                  </a:lnTo>
                  <a:lnTo>
                    <a:pt x="121" y="0"/>
                  </a:lnTo>
                  <a:lnTo>
                    <a:pt x="134" y="5"/>
                  </a:lnTo>
                  <a:lnTo>
                    <a:pt x="121" y="18"/>
                  </a:lnTo>
                  <a:lnTo>
                    <a:pt x="109" y="23"/>
                  </a:lnTo>
                  <a:lnTo>
                    <a:pt x="95" y="27"/>
                  </a:lnTo>
                  <a:lnTo>
                    <a:pt x="80" y="32"/>
                  </a:lnTo>
                  <a:lnTo>
                    <a:pt x="66" y="37"/>
                  </a:lnTo>
                  <a:lnTo>
                    <a:pt x="52" y="41"/>
                  </a:lnTo>
                  <a:lnTo>
                    <a:pt x="36" y="45"/>
                  </a:lnTo>
                  <a:lnTo>
                    <a:pt x="22" y="46"/>
                  </a:lnTo>
                  <a:lnTo>
                    <a:pt x="6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7" name="Freeform 231"/>
            <p:cNvSpPr>
              <a:spLocks/>
            </p:cNvSpPr>
            <p:nvPr/>
          </p:nvSpPr>
          <p:spPr bwMode="auto">
            <a:xfrm>
              <a:off x="6843" y="2001"/>
              <a:ext cx="539" cy="863"/>
            </a:xfrm>
            <a:custGeom>
              <a:avLst/>
              <a:gdLst>
                <a:gd name="T0" fmla="*/ 138 w 456"/>
                <a:gd name="T1" fmla="*/ 2807 h 729"/>
                <a:gd name="T2" fmla="*/ 76 w 456"/>
                <a:gd name="T3" fmla="*/ 2786 h 729"/>
                <a:gd name="T4" fmla="*/ 0 w 456"/>
                <a:gd name="T5" fmla="*/ 2757 h 729"/>
                <a:gd name="T6" fmla="*/ 35 w 456"/>
                <a:gd name="T7" fmla="*/ 1810 h 729"/>
                <a:gd name="T8" fmla="*/ 144 w 456"/>
                <a:gd name="T9" fmla="*/ 864 h 729"/>
                <a:gd name="T10" fmla="*/ 238 w 456"/>
                <a:gd name="T11" fmla="*/ 662 h 729"/>
                <a:gd name="T12" fmla="*/ 390 w 456"/>
                <a:gd name="T13" fmla="*/ 511 h 729"/>
                <a:gd name="T14" fmla="*/ 556 w 456"/>
                <a:gd name="T15" fmla="*/ 391 h 729"/>
                <a:gd name="T16" fmla="*/ 720 w 456"/>
                <a:gd name="T17" fmla="*/ 253 h 729"/>
                <a:gd name="T18" fmla="*/ 761 w 456"/>
                <a:gd name="T19" fmla="*/ 217 h 729"/>
                <a:gd name="T20" fmla="*/ 823 w 456"/>
                <a:gd name="T21" fmla="*/ 192 h 729"/>
                <a:gd name="T22" fmla="*/ 888 w 456"/>
                <a:gd name="T23" fmla="*/ 143 h 729"/>
                <a:gd name="T24" fmla="*/ 959 w 456"/>
                <a:gd name="T25" fmla="*/ 89 h 729"/>
                <a:gd name="T26" fmla="*/ 1031 w 456"/>
                <a:gd name="T27" fmla="*/ 36 h 729"/>
                <a:gd name="T28" fmla="*/ 1119 w 456"/>
                <a:gd name="T29" fmla="*/ 0 h 729"/>
                <a:gd name="T30" fmla="*/ 1259 w 456"/>
                <a:gd name="T31" fmla="*/ 73 h 729"/>
                <a:gd name="T32" fmla="*/ 1390 w 456"/>
                <a:gd name="T33" fmla="*/ 169 h 729"/>
                <a:gd name="T34" fmla="*/ 1526 w 456"/>
                <a:gd name="T35" fmla="*/ 268 h 729"/>
                <a:gd name="T36" fmla="*/ 1670 w 456"/>
                <a:gd name="T37" fmla="*/ 353 h 729"/>
                <a:gd name="T38" fmla="*/ 1681 w 456"/>
                <a:gd name="T39" fmla="*/ 1007 h 729"/>
                <a:gd name="T40" fmla="*/ 1736 w 456"/>
                <a:gd name="T41" fmla="*/ 1667 h 729"/>
                <a:gd name="T42" fmla="*/ 1584 w 456"/>
                <a:gd name="T43" fmla="*/ 1680 h 729"/>
                <a:gd name="T44" fmla="*/ 1418 w 456"/>
                <a:gd name="T45" fmla="*/ 1702 h 729"/>
                <a:gd name="T46" fmla="*/ 1259 w 456"/>
                <a:gd name="T47" fmla="*/ 1724 h 729"/>
                <a:gd name="T48" fmla="*/ 1096 w 456"/>
                <a:gd name="T49" fmla="*/ 1754 h 729"/>
                <a:gd name="T50" fmla="*/ 943 w 456"/>
                <a:gd name="T51" fmla="*/ 1784 h 729"/>
                <a:gd name="T52" fmla="*/ 781 w 456"/>
                <a:gd name="T53" fmla="*/ 1797 h 729"/>
                <a:gd name="T54" fmla="*/ 617 w 456"/>
                <a:gd name="T55" fmla="*/ 1797 h 729"/>
                <a:gd name="T56" fmla="*/ 460 w 456"/>
                <a:gd name="T57" fmla="*/ 1779 h 729"/>
                <a:gd name="T58" fmla="*/ 421 w 456"/>
                <a:gd name="T59" fmla="*/ 1824 h 729"/>
                <a:gd name="T60" fmla="*/ 401 w 456"/>
                <a:gd name="T61" fmla="*/ 1874 h 729"/>
                <a:gd name="T62" fmla="*/ 416 w 456"/>
                <a:gd name="T63" fmla="*/ 2125 h 729"/>
                <a:gd name="T64" fmla="*/ 407 w 456"/>
                <a:gd name="T65" fmla="*/ 2572 h 729"/>
                <a:gd name="T66" fmla="*/ 358 w 456"/>
                <a:gd name="T67" fmla="*/ 2807 h 729"/>
                <a:gd name="T68" fmla="*/ 279 w 456"/>
                <a:gd name="T69" fmla="*/ 2813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56"/>
                <a:gd name="T106" fmla="*/ 0 h 729"/>
                <a:gd name="T107" fmla="*/ 456 w 456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56" h="729">
                  <a:moveTo>
                    <a:pt x="63" y="729"/>
                  </a:moveTo>
                  <a:lnTo>
                    <a:pt x="36" y="728"/>
                  </a:lnTo>
                  <a:lnTo>
                    <a:pt x="29" y="724"/>
                  </a:lnTo>
                  <a:lnTo>
                    <a:pt x="20" y="722"/>
                  </a:lnTo>
                  <a:lnTo>
                    <a:pt x="9" y="719"/>
                  </a:lnTo>
                  <a:lnTo>
                    <a:pt x="0" y="715"/>
                  </a:lnTo>
                  <a:lnTo>
                    <a:pt x="2" y="592"/>
                  </a:lnTo>
                  <a:lnTo>
                    <a:pt x="9" y="470"/>
                  </a:lnTo>
                  <a:lnTo>
                    <a:pt x="22" y="347"/>
                  </a:lnTo>
                  <a:lnTo>
                    <a:pt x="38" y="224"/>
                  </a:lnTo>
                  <a:lnTo>
                    <a:pt x="48" y="196"/>
                  </a:lnTo>
                  <a:lnTo>
                    <a:pt x="63" y="172"/>
                  </a:lnTo>
                  <a:lnTo>
                    <a:pt x="80" y="153"/>
                  </a:lnTo>
                  <a:lnTo>
                    <a:pt x="102" y="133"/>
                  </a:lnTo>
                  <a:lnTo>
                    <a:pt x="123" y="117"/>
                  </a:lnTo>
                  <a:lnTo>
                    <a:pt x="146" y="101"/>
                  </a:lnTo>
                  <a:lnTo>
                    <a:pt x="168" y="83"/>
                  </a:lnTo>
                  <a:lnTo>
                    <a:pt x="189" y="66"/>
                  </a:lnTo>
                  <a:lnTo>
                    <a:pt x="196" y="64"/>
                  </a:lnTo>
                  <a:lnTo>
                    <a:pt x="200" y="57"/>
                  </a:lnTo>
                  <a:lnTo>
                    <a:pt x="207" y="51"/>
                  </a:lnTo>
                  <a:lnTo>
                    <a:pt x="216" y="50"/>
                  </a:lnTo>
                  <a:lnTo>
                    <a:pt x="224" y="44"/>
                  </a:lnTo>
                  <a:lnTo>
                    <a:pt x="233" y="37"/>
                  </a:lnTo>
                  <a:lnTo>
                    <a:pt x="242" y="30"/>
                  </a:lnTo>
                  <a:lnTo>
                    <a:pt x="251" y="23"/>
                  </a:lnTo>
                  <a:lnTo>
                    <a:pt x="260" y="16"/>
                  </a:lnTo>
                  <a:lnTo>
                    <a:pt x="271" y="9"/>
                  </a:lnTo>
                  <a:lnTo>
                    <a:pt x="281" y="3"/>
                  </a:lnTo>
                  <a:lnTo>
                    <a:pt x="294" y="0"/>
                  </a:lnTo>
                  <a:lnTo>
                    <a:pt x="313" y="9"/>
                  </a:lnTo>
                  <a:lnTo>
                    <a:pt x="331" y="19"/>
                  </a:lnTo>
                  <a:lnTo>
                    <a:pt x="347" y="32"/>
                  </a:lnTo>
                  <a:lnTo>
                    <a:pt x="365" y="44"/>
                  </a:lnTo>
                  <a:lnTo>
                    <a:pt x="383" y="57"/>
                  </a:lnTo>
                  <a:lnTo>
                    <a:pt x="401" y="69"/>
                  </a:lnTo>
                  <a:lnTo>
                    <a:pt x="418" y="80"/>
                  </a:lnTo>
                  <a:lnTo>
                    <a:pt x="438" y="91"/>
                  </a:lnTo>
                  <a:lnTo>
                    <a:pt x="436" y="176"/>
                  </a:lnTo>
                  <a:lnTo>
                    <a:pt x="441" y="261"/>
                  </a:lnTo>
                  <a:lnTo>
                    <a:pt x="450" y="347"/>
                  </a:lnTo>
                  <a:lnTo>
                    <a:pt x="456" y="432"/>
                  </a:lnTo>
                  <a:lnTo>
                    <a:pt x="434" y="434"/>
                  </a:lnTo>
                  <a:lnTo>
                    <a:pt x="415" y="436"/>
                  </a:lnTo>
                  <a:lnTo>
                    <a:pt x="393" y="439"/>
                  </a:lnTo>
                  <a:lnTo>
                    <a:pt x="372" y="441"/>
                  </a:lnTo>
                  <a:lnTo>
                    <a:pt x="353" y="445"/>
                  </a:lnTo>
                  <a:lnTo>
                    <a:pt x="331" y="448"/>
                  </a:lnTo>
                  <a:lnTo>
                    <a:pt x="310" y="452"/>
                  </a:lnTo>
                  <a:lnTo>
                    <a:pt x="288" y="455"/>
                  </a:lnTo>
                  <a:lnTo>
                    <a:pt x="267" y="459"/>
                  </a:lnTo>
                  <a:lnTo>
                    <a:pt x="248" y="462"/>
                  </a:lnTo>
                  <a:lnTo>
                    <a:pt x="226" y="464"/>
                  </a:lnTo>
                  <a:lnTo>
                    <a:pt x="205" y="466"/>
                  </a:lnTo>
                  <a:lnTo>
                    <a:pt x="184" y="466"/>
                  </a:lnTo>
                  <a:lnTo>
                    <a:pt x="162" y="466"/>
                  </a:lnTo>
                  <a:lnTo>
                    <a:pt x="141" y="464"/>
                  </a:lnTo>
                  <a:lnTo>
                    <a:pt x="120" y="461"/>
                  </a:lnTo>
                  <a:lnTo>
                    <a:pt x="111" y="468"/>
                  </a:lnTo>
                  <a:lnTo>
                    <a:pt x="111" y="473"/>
                  </a:lnTo>
                  <a:lnTo>
                    <a:pt x="107" y="478"/>
                  </a:lnTo>
                  <a:lnTo>
                    <a:pt x="105" y="486"/>
                  </a:lnTo>
                  <a:lnTo>
                    <a:pt x="102" y="495"/>
                  </a:lnTo>
                  <a:lnTo>
                    <a:pt x="109" y="551"/>
                  </a:lnTo>
                  <a:lnTo>
                    <a:pt x="109" y="608"/>
                  </a:lnTo>
                  <a:lnTo>
                    <a:pt x="107" y="667"/>
                  </a:lnTo>
                  <a:lnTo>
                    <a:pt x="105" y="724"/>
                  </a:lnTo>
                  <a:lnTo>
                    <a:pt x="95" y="728"/>
                  </a:lnTo>
                  <a:lnTo>
                    <a:pt x="84" y="729"/>
                  </a:lnTo>
                  <a:lnTo>
                    <a:pt x="73" y="729"/>
                  </a:lnTo>
                  <a:lnTo>
                    <a:pt x="63" y="72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8" name="Freeform 232"/>
            <p:cNvSpPr>
              <a:spLocks/>
            </p:cNvSpPr>
            <p:nvPr/>
          </p:nvSpPr>
          <p:spPr bwMode="auto">
            <a:xfrm>
              <a:off x="7005" y="2587"/>
              <a:ext cx="189" cy="271"/>
            </a:xfrm>
            <a:custGeom>
              <a:avLst/>
              <a:gdLst>
                <a:gd name="T0" fmla="*/ 0 w 160"/>
                <a:gd name="T1" fmla="*/ 884 h 229"/>
                <a:gd name="T2" fmla="*/ 0 w 160"/>
                <a:gd name="T3" fmla="*/ 675 h 229"/>
                <a:gd name="T4" fmla="*/ 0 w 160"/>
                <a:gd name="T5" fmla="*/ 467 h 229"/>
                <a:gd name="T6" fmla="*/ 0 w 160"/>
                <a:gd name="T7" fmla="*/ 254 h 229"/>
                <a:gd name="T8" fmla="*/ 0 w 160"/>
                <a:gd name="T9" fmla="*/ 54 h 229"/>
                <a:gd name="T10" fmla="*/ 67 w 160"/>
                <a:gd name="T11" fmla="*/ 46 h 229"/>
                <a:gd name="T12" fmla="*/ 138 w 160"/>
                <a:gd name="T13" fmla="*/ 39 h 229"/>
                <a:gd name="T14" fmla="*/ 208 w 160"/>
                <a:gd name="T15" fmla="*/ 30 h 229"/>
                <a:gd name="T16" fmla="*/ 276 w 160"/>
                <a:gd name="T17" fmla="*/ 25 h 229"/>
                <a:gd name="T18" fmla="*/ 344 w 160"/>
                <a:gd name="T19" fmla="*/ 13 h 229"/>
                <a:gd name="T20" fmla="*/ 421 w 160"/>
                <a:gd name="T21" fmla="*/ 1 h 229"/>
                <a:gd name="T22" fmla="*/ 483 w 160"/>
                <a:gd name="T23" fmla="*/ 1 h 229"/>
                <a:gd name="T24" fmla="*/ 552 w 160"/>
                <a:gd name="T25" fmla="*/ 0 h 229"/>
                <a:gd name="T26" fmla="*/ 552 w 160"/>
                <a:gd name="T27" fmla="*/ 162 h 229"/>
                <a:gd name="T28" fmla="*/ 587 w 160"/>
                <a:gd name="T29" fmla="*/ 334 h 229"/>
                <a:gd name="T30" fmla="*/ 606 w 160"/>
                <a:gd name="T31" fmla="*/ 504 h 229"/>
                <a:gd name="T32" fmla="*/ 582 w 160"/>
                <a:gd name="T33" fmla="*/ 675 h 229"/>
                <a:gd name="T34" fmla="*/ 509 w 160"/>
                <a:gd name="T35" fmla="*/ 705 h 229"/>
                <a:gd name="T36" fmla="*/ 454 w 160"/>
                <a:gd name="T37" fmla="*/ 731 h 229"/>
                <a:gd name="T38" fmla="*/ 385 w 160"/>
                <a:gd name="T39" fmla="*/ 762 h 229"/>
                <a:gd name="T40" fmla="*/ 313 w 160"/>
                <a:gd name="T41" fmla="*/ 794 h 229"/>
                <a:gd name="T42" fmla="*/ 245 w 160"/>
                <a:gd name="T43" fmla="*/ 820 h 229"/>
                <a:gd name="T44" fmla="*/ 170 w 160"/>
                <a:gd name="T45" fmla="*/ 838 h 229"/>
                <a:gd name="T46" fmla="*/ 93 w 160"/>
                <a:gd name="T47" fmla="*/ 864 h 229"/>
                <a:gd name="T48" fmla="*/ 21 w 160"/>
                <a:gd name="T49" fmla="*/ 884 h 229"/>
                <a:gd name="T50" fmla="*/ 0 w 160"/>
                <a:gd name="T51" fmla="*/ 884 h 2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0"/>
                <a:gd name="T79" fmla="*/ 0 h 229"/>
                <a:gd name="T80" fmla="*/ 160 w 160"/>
                <a:gd name="T81" fmla="*/ 229 h 2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0" h="229">
                  <a:moveTo>
                    <a:pt x="0" y="229"/>
                  </a:moveTo>
                  <a:lnTo>
                    <a:pt x="0" y="176"/>
                  </a:lnTo>
                  <a:lnTo>
                    <a:pt x="0" y="122"/>
                  </a:lnTo>
                  <a:lnTo>
                    <a:pt x="0" y="67"/>
                  </a:lnTo>
                  <a:lnTo>
                    <a:pt x="0" y="14"/>
                  </a:lnTo>
                  <a:lnTo>
                    <a:pt x="18" y="12"/>
                  </a:lnTo>
                  <a:lnTo>
                    <a:pt x="36" y="10"/>
                  </a:lnTo>
                  <a:lnTo>
                    <a:pt x="55" y="8"/>
                  </a:lnTo>
                  <a:lnTo>
                    <a:pt x="73" y="7"/>
                  </a:lnTo>
                  <a:lnTo>
                    <a:pt x="91" y="3"/>
                  </a:lnTo>
                  <a:lnTo>
                    <a:pt x="111" y="1"/>
                  </a:lnTo>
                  <a:lnTo>
                    <a:pt x="128" y="1"/>
                  </a:lnTo>
                  <a:lnTo>
                    <a:pt x="146" y="0"/>
                  </a:lnTo>
                  <a:lnTo>
                    <a:pt x="146" y="42"/>
                  </a:lnTo>
                  <a:lnTo>
                    <a:pt x="155" y="87"/>
                  </a:lnTo>
                  <a:lnTo>
                    <a:pt x="160" y="131"/>
                  </a:lnTo>
                  <a:lnTo>
                    <a:pt x="153" y="176"/>
                  </a:lnTo>
                  <a:lnTo>
                    <a:pt x="135" y="183"/>
                  </a:lnTo>
                  <a:lnTo>
                    <a:pt x="119" y="190"/>
                  </a:lnTo>
                  <a:lnTo>
                    <a:pt x="102" y="199"/>
                  </a:lnTo>
                  <a:lnTo>
                    <a:pt x="82" y="206"/>
                  </a:lnTo>
                  <a:lnTo>
                    <a:pt x="64" y="213"/>
                  </a:lnTo>
                  <a:lnTo>
                    <a:pt x="45" y="218"/>
                  </a:lnTo>
                  <a:lnTo>
                    <a:pt x="25" y="224"/>
                  </a:lnTo>
                  <a:lnTo>
                    <a:pt x="6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99" name="Freeform 233"/>
            <p:cNvSpPr>
              <a:spLocks/>
            </p:cNvSpPr>
            <p:nvPr/>
          </p:nvSpPr>
          <p:spPr bwMode="auto">
            <a:xfrm>
              <a:off x="8534" y="2636"/>
              <a:ext cx="136" cy="159"/>
            </a:xfrm>
            <a:custGeom>
              <a:avLst/>
              <a:gdLst>
                <a:gd name="T0" fmla="*/ 89 w 115"/>
                <a:gd name="T1" fmla="*/ 528 h 134"/>
                <a:gd name="T2" fmla="*/ 0 w 115"/>
                <a:gd name="T3" fmla="*/ 500 h 134"/>
                <a:gd name="T4" fmla="*/ 25 w 115"/>
                <a:gd name="T5" fmla="*/ 376 h 134"/>
                <a:gd name="T6" fmla="*/ 39 w 115"/>
                <a:gd name="T7" fmla="*/ 252 h 134"/>
                <a:gd name="T8" fmla="*/ 54 w 115"/>
                <a:gd name="T9" fmla="*/ 126 h 134"/>
                <a:gd name="T10" fmla="*/ 79 w 115"/>
                <a:gd name="T11" fmla="*/ 0 h 134"/>
                <a:gd name="T12" fmla="*/ 110 w 115"/>
                <a:gd name="T13" fmla="*/ 0 h 134"/>
                <a:gd name="T14" fmla="*/ 154 w 115"/>
                <a:gd name="T15" fmla="*/ 0 h 134"/>
                <a:gd name="T16" fmla="*/ 193 w 115"/>
                <a:gd name="T17" fmla="*/ 0 h 134"/>
                <a:gd name="T18" fmla="*/ 237 w 115"/>
                <a:gd name="T19" fmla="*/ 0 h 134"/>
                <a:gd name="T20" fmla="*/ 280 w 115"/>
                <a:gd name="T21" fmla="*/ 2 h 134"/>
                <a:gd name="T22" fmla="*/ 317 w 115"/>
                <a:gd name="T23" fmla="*/ 2 h 134"/>
                <a:gd name="T24" fmla="*/ 357 w 115"/>
                <a:gd name="T25" fmla="*/ 15 h 134"/>
                <a:gd name="T26" fmla="*/ 404 w 115"/>
                <a:gd name="T27" fmla="*/ 21 h 134"/>
                <a:gd name="T28" fmla="*/ 406 w 115"/>
                <a:gd name="T29" fmla="*/ 131 h 134"/>
                <a:gd name="T30" fmla="*/ 420 w 115"/>
                <a:gd name="T31" fmla="*/ 250 h 134"/>
                <a:gd name="T32" fmla="*/ 438 w 115"/>
                <a:gd name="T33" fmla="*/ 357 h 134"/>
                <a:gd name="T34" fmla="*/ 441 w 115"/>
                <a:gd name="T35" fmla="*/ 466 h 134"/>
                <a:gd name="T36" fmla="*/ 406 w 115"/>
                <a:gd name="T37" fmla="*/ 482 h 134"/>
                <a:gd name="T38" fmla="*/ 375 w 115"/>
                <a:gd name="T39" fmla="*/ 500 h 134"/>
                <a:gd name="T40" fmla="*/ 332 w 115"/>
                <a:gd name="T41" fmla="*/ 503 h 134"/>
                <a:gd name="T42" fmla="*/ 290 w 115"/>
                <a:gd name="T43" fmla="*/ 503 h 134"/>
                <a:gd name="T44" fmla="*/ 245 w 115"/>
                <a:gd name="T45" fmla="*/ 510 h 134"/>
                <a:gd name="T46" fmla="*/ 193 w 115"/>
                <a:gd name="T47" fmla="*/ 510 h 134"/>
                <a:gd name="T48" fmla="*/ 154 w 115"/>
                <a:gd name="T49" fmla="*/ 520 h 134"/>
                <a:gd name="T50" fmla="*/ 106 w 115"/>
                <a:gd name="T51" fmla="*/ 528 h 134"/>
                <a:gd name="T52" fmla="*/ 89 w 115"/>
                <a:gd name="T53" fmla="*/ 528 h 1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5"/>
                <a:gd name="T82" fmla="*/ 0 h 134"/>
                <a:gd name="T83" fmla="*/ 115 w 115"/>
                <a:gd name="T84" fmla="*/ 134 h 13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5" h="134">
                  <a:moveTo>
                    <a:pt x="23" y="134"/>
                  </a:moveTo>
                  <a:lnTo>
                    <a:pt x="0" y="127"/>
                  </a:lnTo>
                  <a:lnTo>
                    <a:pt x="7" y="96"/>
                  </a:lnTo>
                  <a:lnTo>
                    <a:pt x="10" y="64"/>
                  </a:lnTo>
                  <a:lnTo>
                    <a:pt x="14" y="32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0"/>
                  </a:lnTo>
                  <a:lnTo>
                    <a:pt x="51" y="0"/>
                  </a:lnTo>
                  <a:lnTo>
                    <a:pt x="62" y="0"/>
                  </a:lnTo>
                  <a:lnTo>
                    <a:pt x="73" y="2"/>
                  </a:lnTo>
                  <a:lnTo>
                    <a:pt x="83" y="2"/>
                  </a:lnTo>
                  <a:lnTo>
                    <a:pt x="94" y="4"/>
                  </a:lnTo>
                  <a:lnTo>
                    <a:pt x="105" y="6"/>
                  </a:lnTo>
                  <a:lnTo>
                    <a:pt x="106" y="34"/>
                  </a:lnTo>
                  <a:lnTo>
                    <a:pt x="110" y="63"/>
                  </a:lnTo>
                  <a:lnTo>
                    <a:pt x="114" y="91"/>
                  </a:lnTo>
                  <a:lnTo>
                    <a:pt x="115" y="119"/>
                  </a:lnTo>
                  <a:lnTo>
                    <a:pt x="106" y="123"/>
                  </a:lnTo>
                  <a:lnTo>
                    <a:pt x="98" y="127"/>
                  </a:lnTo>
                  <a:lnTo>
                    <a:pt x="87" y="128"/>
                  </a:lnTo>
                  <a:lnTo>
                    <a:pt x="76" y="128"/>
                  </a:lnTo>
                  <a:lnTo>
                    <a:pt x="64" y="130"/>
                  </a:lnTo>
                  <a:lnTo>
                    <a:pt x="51" y="130"/>
                  </a:lnTo>
                  <a:lnTo>
                    <a:pt x="41" y="132"/>
                  </a:lnTo>
                  <a:lnTo>
                    <a:pt x="28" y="134"/>
                  </a:lnTo>
                  <a:lnTo>
                    <a:pt x="23" y="134"/>
                  </a:lnTo>
                  <a:close/>
                </a:path>
              </a:pathLst>
            </a:custGeom>
            <a:solidFill>
              <a:srgbClr val="66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0" name="Freeform 234"/>
            <p:cNvSpPr>
              <a:spLocks/>
            </p:cNvSpPr>
            <p:nvPr/>
          </p:nvSpPr>
          <p:spPr bwMode="auto">
            <a:xfrm>
              <a:off x="7194" y="2557"/>
              <a:ext cx="200" cy="201"/>
            </a:xfrm>
            <a:custGeom>
              <a:avLst/>
              <a:gdLst>
                <a:gd name="T0" fmla="*/ 121 w 169"/>
                <a:gd name="T1" fmla="*/ 650 h 170"/>
                <a:gd name="T2" fmla="*/ 99 w 169"/>
                <a:gd name="T3" fmla="*/ 516 h 170"/>
                <a:gd name="T4" fmla="*/ 76 w 169"/>
                <a:gd name="T5" fmla="*/ 377 h 170"/>
                <a:gd name="T6" fmla="*/ 62 w 169"/>
                <a:gd name="T7" fmla="*/ 245 h 170"/>
                <a:gd name="T8" fmla="*/ 25 w 169"/>
                <a:gd name="T9" fmla="*/ 101 h 170"/>
                <a:gd name="T10" fmla="*/ 0 w 169"/>
                <a:gd name="T11" fmla="*/ 79 h 170"/>
                <a:gd name="T12" fmla="*/ 25 w 169"/>
                <a:gd name="T13" fmla="*/ 54 h 170"/>
                <a:gd name="T14" fmla="*/ 99 w 169"/>
                <a:gd name="T15" fmla="*/ 54 h 170"/>
                <a:gd name="T16" fmla="*/ 174 w 169"/>
                <a:gd name="T17" fmla="*/ 46 h 170"/>
                <a:gd name="T18" fmla="*/ 244 w 169"/>
                <a:gd name="T19" fmla="*/ 30 h 170"/>
                <a:gd name="T20" fmla="*/ 308 w 169"/>
                <a:gd name="T21" fmla="*/ 25 h 170"/>
                <a:gd name="T22" fmla="*/ 376 w 169"/>
                <a:gd name="T23" fmla="*/ 13 h 170"/>
                <a:gd name="T24" fmla="*/ 445 w 169"/>
                <a:gd name="T25" fmla="*/ 1 h 170"/>
                <a:gd name="T26" fmla="*/ 524 w 169"/>
                <a:gd name="T27" fmla="*/ 0 h 170"/>
                <a:gd name="T28" fmla="*/ 596 w 169"/>
                <a:gd name="T29" fmla="*/ 0 h 170"/>
                <a:gd name="T30" fmla="*/ 624 w 169"/>
                <a:gd name="T31" fmla="*/ 141 h 170"/>
                <a:gd name="T32" fmla="*/ 639 w 169"/>
                <a:gd name="T33" fmla="*/ 281 h 170"/>
                <a:gd name="T34" fmla="*/ 649 w 169"/>
                <a:gd name="T35" fmla="*/ 427 h 170"/>
                <a:gd name="T36" fmla="*/ 650 w 169"/>
                <a:gd name="T37" fmla="*/ 569 h 170"/>
                <a:gd name="T38" fmla="*/ 611 w 169"/>
                <a:gd name="T39" fmla="*/ 585 h 170"/>
                <a:gd name="T40" fmla="*/ 568 w 169"/>
                <a:gd name="T41" fmla="*/ 585 h 170"/>
                <a:gd name="T42" fmla="*/ 527 w 169"/>
                <a:gd name="T43" fmla="*/ 581 h 170"/>
                <a:gd name="T44" fmla="*/ 490 w 169"/>
                <a:gd name="T45" fmla="*/ 569 h 170"/>
                <a:gd name="T46" fmla="*/ 440 w 169"/>
                <a:gd name="T47" fmla="*/ 559 h 170"/>
                <a:gd name="T48" fmla="*/ 404 w 169"/>
                <a:gd name="T49" fmla="*/ 550 h 170"/>
                <a:gd name="T50" fmla="*/ 351 w 169"/>
                <a:gd name="T51" fmla="*/ 544 h 170"/>
                <a:gd name="T52" fmla="*/ 301 w 169"/>
                <a:gd name="T53" fmla="*/ 550 h 170"/>
                <a:gd name="T54" fmla="*/ 269 w 169"/>
                <a:gd name="T55" fmla="*/ 569 h 170"/>
                <a:gd name="T56" fmla="*/ 227 w 169"/>
                <a:gd name="T57" fmla="*/ 588 h 170"/>
                <a:gd name="T58" fmla="*/ 181 w 169"/>
                <a:gd name="T59" fmla="*/ 610 h 170"/>
                <a:gd name="T60" fmla="*/ 138 w 169"/>
                <a:gd name="T61" fmla="*/ 635 h 170"/>
                <a:gd name="T62" fmla="*/ 121 w 169"/>
                <a:gd name="T63" fmla="*/ 650 h 1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9"/>
                <a:gd name="T97" fmla="*/ 0 h 170"/>
                <a:gd name="T98" fmla="*/ 169 w 169"/>
                <a:gd name="T99" fmla="*/ 170 h 1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9" h="170">
                  <a:moveTo>
                    <a:pt x="31" y="170"/>
                  </a:moveTo>
                  <a:lnTo>
                    <a:pt x="25" y="135"/>
                  </a:lnTo>
                  <a:lnTo>
                    <a:pt x="20" y="99"/>
                  </a:lnTo>
                  <a:lnTo>
                    <a:pt x="16" y="64"/>
                  </a:lnTo>
                  <a:lnTo>
                    <a:pt x="7" y="26"/>
                  </a:lnTo>
                  <a:lnTo>
                    <a:pt x="0" y="21"/>
                  </a:lnTo>
                  <a:lnTo>
                    <a:pt x="7" y="14"/>
                  </a:lnTo>
                  <a:lnTo>
                    <a:pt x="25" y="14"/>
                  </a:lnTo>
                  <a:lnTo>
                    <a:pt x="45" y="12"/>
                  </a:lnTo>
                  <a:lnTo>
                    <a:pt x="63" y="8"/>
                  </a:lnTo>
                  <a:lnTo>
                    <a:pt x="80" y="7"/>
                  </a:lnTo>
                  <a:lnTo>
                    <a:pt x="98" y="3"/>
                  </a:lnTo>
                  <a:lnTo>
                    <a:pt x="116" y="1"/>
                  </a:lnTo>
                  <a:lnTo>
                    <a:pt x="136" y="0"/>
                  </a:lnTo>
                  <a:lnTo>
                    <a:pt x="155" y="0"/>
                  </a:lnTo>
                  <a:lnTo>
                    <a:pt x="162" y="37"/>
                  </a:lnTo>
                  <a:lnTo>
                    <a:pt x="166" y="74"/>
                  </a:lnTo>
                  <a:lnTo>
                    <a:pt x="168" y="112"/>
                  </a:lnTo>
                  <a:lnTo>
                    <a:pt x="169" y="149"/>
                  </a:lnTo>
                  <a:lnTo>
                    <a:pt x="159" y="153"/>
                  </a:lnTo>
                  <a:lnTo>
                    <a:pt x="148" y="153"/>
                  </a:lnTo>
                  <a:lnTo>
                    <a:pt x="137" y="151"/>
                  </a:lnTo>
                  <a:lnTo>
                    <a:pt x="127" y="149"/>
                  </a:lnTo>
                  <a:lnTo>
                    <a:pt x="114" y="146"/>
                  </a:lnTo>
                  <a:lnTo>
                    <a:pt x="104" y="144"/>
                  </a:lnTo>
                  <a:lnTo>
                    <a:pt x="91" y="142"/>
                  </a:lnTo>
                  <a:lnTo>
                    <a:pt x="79" y="144"/>
                  </a:lnTo>
                  <a:lnTo>
                    <a:pt x="70" y="149"/>
                  </a:lnTo>
                  <a:lnTo>
                    <a:pt x="59" y="154"/>
                  </a:lnTo>
                  <a:lnTo>
                    <a:pt x="47" y="160"/>
                  </a:lnTo>
                  <a:lnTo>
                    <a:pt x="36" y="167"/>
                  </a:lnTo>
                  <a:lnTo>
                    <a:pt x="31" y="170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1" name="Freeform 235"/>
            <p:cNvSpPr>
              <a:spLocks/>
            </p:cNvSpPr>
            <p:nvPr/>
          </p:nvSpPr>
          <p:spPr bwMode="auto">
            <a:xfrm>
              <a:off x="8273" y="1956"/>
              <a:ext cx="863" cy="650"/>
            </a:xfrm>
            <a:custGeom>
              <a:avLst/>
              <a:gdLst>
                <a:gd name="T0" fmla="*/ 1036 w 729"/>
                <a:gd name="T1" fmla="*/ 2096 h 549"/>
                <a:gd name="T2" fmla="*/ 768 w 729"/>
                <a:gd name="T3" fmla="*/ 2096 h 549"/>
                <a:gd name="T4" fmla="*/ 482 w 729"/>
                <a:gd name="T5" fmla="*/ 2085 h 549"/>
                <a:gd name="T6" fmla="*/ 394 w 729"/>
                <a:gd name="T7" fmla="*/ 2040 h 549"/>
                <a:gd name="T8" fmla="*/ 395 w 729"/>
                <a:gd name="T9" fmla="*/ 1900 h 549"/>
                <a:gd name="T10" fmla="*/ 432 w 729"/>
                <a:gd name="T11" fmla="*/ 1743 h 549"/>
                <a:gd name="T12" fmla="*/ 268 w 729"/>
                <a:gd name="T13" fmla="*/ 1753 h 549"/>
                <a:gd name="T14" fmla="*/ 105 w 729"/>
                <a:gd name="T15" fmla="*/ 1735 h 549"/>
                <a:gd name="T16" fmla="*/ 0 w 729"/>
                <a:gd name="T17" fmla="*/ 1408 h 549"/>
                <a:gd name="T18" fmla="*/ 62 w 729"/>
                <a:gd name="T19" fmla="*/ 1066 h 549"/>
                <a:gd name="T20" fmla="*/ 330 w 729"/>
                <a:gd name="T21" fmla="*/ 1119 h 549"/>
                <a:gd name="T22" fmla="*/ 608 w 729"/>
                <a:gd name="T23" fmla="*/ 1119 h 549"/>
                <a:gd name="T24" fmla="*/ 832 w 729"/>
                <a:gd name="T25" fmla="*/ 1092 h 549"/>
                <a:gd name="T26" fmla="*/ 986 w 729"/>
                <a:gd name="T27" fmla="*/ 971 h 549"/>
                <a:gd name="T28" fmla="*/ 1128 w 729"/>
                <a:gd name="T29" fmla="*/ 812 h 549"/>
                <a:gd name="T30" fmla="*/ 1210 w 729"/>
                <a:gd name="T31" fmla="*/ 642 h 549"/>
                <a:gd name="T32" fmla="*/ 1153 w 729"/>
                <a:gd name="T33" fmla="*/ 543 h 549"/>
                <a:gd name="T34" fmla="*/ 1029 w 729"/>
                <a:gd name="T35" fmla="*/ 526 h 549"/>
                <a:gd name="T36" fmla="*/ 1009 w 729"/>
                <a:gd name="T37" fmla="*/ 439 h 549"/>
                <a:gd name="T38" fmla="*/ 1013 w 729"/>
                <a:gd name="T39" fmla="*/ 333 h 549"/>
                <a:gd name="T40" fmla="*/ 960 w 729"/>
                <a:gd name="T41" fmla="*/ 265 h 549"/>
                <a:gd name="T42" fmla="*/ 1099 w 729"/>
                <a:gd name="T43" fmla="*/ 99 h 549"/>
                <a:gd name="T44" fmla="*/ 1173 w 729"/>
                <a:gd name="T45" fmla="*/ 15 h 549"/>
                <a:gd name="T46" fmla="*/ 1299 w 729"/>
                <a:gd name="T47" fmla="*/ 0 h 549"/>
                <a:gd name="T48" fmla="*/ 1495 w 729"/>
                <a:gd name="T49" fmla="*/ 2 h 549"/>
                <a:gd name="T50" fmla="*/ 1702 w 729"/>
                <a:gd name="T51" fmla="*/ 21 h 549"/>
                <a:gd name="T52" fmla="*/ 1824 w 729"/>
                <a:gd name="T53" fmla="*/ 129 h 549"/>
                <a:gd name="T54" fmla="*/ 1707 w 729"/>
                <a:gd name="T55" fmla="*/ 236 h 549"/>
                <a:gd name="T56" fmla="*/ 1680 w 729"/>
                <a:gd name="T57" fmla="*/ 333 h 549"/>
                <a:gd name="T58" fmla="*/ 2037 w 729"/>
                <a:gd name="T59" fmla="*/ 305 h 549"/>
                <a:gd name="T60" fmla="*/ 2407 w 729"/>
                <a:gd name="T61" fmla="*/ 317 h 549"/>
                <a:gd name="T62" fmla="*/ 2653 w 729"/>
                <a:gd name="T63" fmla="*/ 420 h 549"/>
                <a:gd name="T64" fmla="*/ 2537 w 729"/>
                <a:gd name="T65" fmla="*/ 552 h 549"/>
                <a:gd name="T66" fmla="*/ 2362 w 729"/>
                <a:gd name="T67" fmla="*/ 670 h 549"/>
                <a:gd name="T68" fmla="*/ 2166 w 729"/>
                <a:gd name="T69" fmla="*/ 779 h 549"/>
                <a:gd name="T70" fmla="*/ 2273 w 729"/>
                <a:gd name="T71" fmla="*/ 855 h 549"/>
                <a:gd name="T72" fmla="*/ 2379 w 729"/>
                <a:gd name="T73" fmla="*/ 922 h 549"/>
                <a:gd name="T74" fmla="*/ 2280 w 729"/>
                <a:gd name="T75" fmla="*/ 1012 h 549"/>
                <a:gd name="T76" fmla="*/ 2183 w 729"/>
                <a:gd name="T77" fmla="*/ 1152 h 549"/>
                <a:gd name="T78" fmla="*/ 2362 w 729"/>
                <a:gd name="T79" fmla="*/ 1217 h 549"/>
                <a:gd name="T80" fmla="*/ 2537 w 729"/>
                <a:gd name="T81" fmla="*/ 1293 h 549"/>
                <a:gd name="T82" fmla="*/ 2720 w 729"/>
                <a:gd name="T83" fmla="*/ 1389 h 549"/>
                <a:gd name="T84" fmla="*/ 2796 w 729"/>
                <a:gd name="T85" fmla="*/ 1487 h 549"/>
                <a:gd name="T86" fmla="*/ 2768 w 729"/>
                <a:gd name="T87" fmla="*/ 1656 h 549"/>
                <a:gd name="T88" fmla="*/ 2545 w 729"/>
                <a:gd name="T89" fmla="*/ 1735 h 549"/>
                <a:gd name="T90" fmla="*/ 2318 w 729"/>
                <a:gd name="T91" fmla="*/ 1781 h 549"/>
                <a:gd name="T92" fmla="*/ 2086 w 729"/>
                <a:gd name="T93" fmla="*/ 1806 h 549"/>
                <a:gd name="T94" fmla="*/ 1860 w 729"/>
                <a:gd name="T95" fmla="*/ 1823 h 549"/>
                <a:gd name="T96" fmla="*/ 1631 w 729"/>
                <a:gd name="T97" fmla="*/ 1843 h 549"/>
                <a:gd name="T98" fmla="*/ 1515 w 729"/>
                <a:gd name="T99" fmla="*/ 1875 h 549"/>
                <a:gd name="T100" fmla="*/ 1508 w 729"/>
                <a:gd name="T101" fmla="*/ 1961 h 549"/>
                <a:gd name="T102" fmla="*/ 1615 w 729"/>
                <a:gd name="T103" fmla="*/ 2019 h 549"/>
                <a:gd name="T104" fmla="*/ 1558 w 729"/>
                <a:gd name="T105" fmla="*/ 2076 h 549"/>
                <a:gd name="T106" fmla="*/ 1390 w 729"/>
                <a:gd name="T107" fmla="*/ 2096 h 549"/>
                <a:gd name="T108" fmla="*/ 1225 w 729"/>
                <a:gd name="T109" fmla="*/ 2123 h 5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29"/>
                <a:gd name="T166" fmla="*/ 0 h 549"/>
                <a:gd name="T167" fmla="*/ 729 w 729"/>
                <a:gd name="T168" fmla="*/ 549 h 54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29" h="549">
                  <a:moveTo>
                    <a:pt x="317" y="549"/>
                  </a:moveTo>
                  <a:lnTo>
                    <a:pt x="294" y="545"/>
                  </a:lnTo>
                  <a:lnTo>
                    <a:pt x="269" y="543"/>
                  </a:lnTo>
                  <a:lnTo>
                    <a:pt x="246" y="543"/>
                  </a:lnTo>
                  <a:lnTo>
                    <a:pt x="222" y="543"/>
                  </a:lnTo>
                  <a:lnTo>
                    <a:pt x="199" y="543"/>
                  </a:lnTo>
                  <a:lnTo>
                    <a:pt x="174" y="543"/>
                  </a:lnTo>
                  <a:lnTo>
                    <a:pt x="151" y="541"/>
                  </a:lnTo>
                  <a:lnTo>
                    <a:pt x="126" y="540"/>
                  </a:lnTo>
                  <a:lnTo>
                    <a:pt x="116" y="538"/>
                  </a:lnTo>
                  <a:lnTo>
                    <a:pt x="109" y="534"/>
                  </a:lnTo>
                  <a:lnTo>
                    <a:pt x="102" y="529"/>
                  </a:lnTo>
                  <a:lnTo>
                    <a:pt x="91" y="525"/>
                  </a:lnTo>
                  <a:lnTo>
                    <a:pt x="93" y="506"/>
                  </a:lnTo>
                  <a:lnTo>
                    <a:pt x="103" y="492"/>
                  </a:lnTo>
                  <a:lnTo>
                    <a:pt x="118" y="476"/>
                  </a:lnTo>
                  <a:lnTo>
                    <a:pt x="126" y="454"/>
                  </a:lnTo>
                  <a:lnTo>
                    <a:pt x="112" y="452"/>
                  </a:lnTo>
                  <a:lnTo>
                    <a:pt x="98" y="452"/>
                  </a:lnTo>
                  <a:lnTo>
                    <a:pt x="84" y="454"/>
                  </a:lnTo>
                  <a:lnTo>
                    <a:pt x="69" y="454"/>
                  </a:lnTo>
                  <a:lnTo>
                    <a:pt x="55" y="454"/>
                  </a:lnTo>
                  <a:lnTo>
                    <a:pt x="41" y="454"/>
                  </a:lnTo>
                  <a:lnTo>
                    <a:pt x="27" y="449"/>
                  </a:lnTo>
                  <a:lnTo>
                    <a:pt x="13" y="442"/>
                  </a:lnTo>
                  <a:lnTo>
                    <a:pt x="2" y="404"/>
                  </a:lnTo>
                  <a:lnTo>
                    <a:pt x="0" y="365"/>
                  </a:lnTo>
                  <a:lnTo>
                    <a:pt x="2" y="324"/>
                  </a:lnTo>
                  <a:lnTo>
                    <a:pt x="4" y="283"/>
                  </a:lnTo>
                  <a:lnTo>
                    <a:pt x="16" y="276"/>
                  </a:lnTo>
                  <a:lnTo>
                    <a:pt x="39" y="283"/>
                  </a:lnTo>
                  <a:lnTo>
                    <a:pt x="62" y="289"/>
                  </a:lnTo>
                  <a:lnTo>
                    <a:pt x="85" y="290"/>
                  </a:lnTo>
                  <a:lnTo>
                    <a:pt x="110" y="292"/>
                  </a:lnTo>
                  <a:lnTo>
                    <a:pt x="134" y="292"/>
                  </a:lnTo>
                  <a:lnTo>
                    <a:pt x="158" y="290"/>
                  </a:lnTo>
                  <a:lnTo>
                    <a:pt x="182" y="289"/>
                  </a:lnTo>
                  <a:lnTo>
                    <a:pt x="206" y="287"/>
                  </a:lnTo>
                  <a:lnTo>
                    <a:pt x="215" y="283"/>
                  </a:lnTo>
                  <a:lnTo>
                    <a:pt x="230" y="273"/>
                  </a:lnTo>
                  <a:lnTo>
                    <a:pt x="244" y="262"/>
                  </a:lnTo>
                  <a:lnTo>
                    <a:pt x="256" y="251"/>
                  </a:lnTo>
                  <a:lnTo>
                    <a:pt x="269" y="237"/>
                  </a:lnTo>
                  <a:lnTo>
                    <a:pt x="281" y="225"/>
                  </a:lnTo>
                  <a:lnTo>
                    <a:pt x="292" y="210"/>
                  </a:lnTo>
                  <a:lnTo>
                    <a:pt x="303" y="194"/>
                  </a:lnTo>
                  <a:lnTo>
                    <a:pt x="311" y="177"/>
                  </a:lnTo>
                  <a:lnTo>
                    <a:pt x="313" y="166"/>
                  </a:lnTo>
                  <a:lnTo>
                    <a:pt x="310" y="157"/>
                  </a:lnTo>
                  <a:lnTo>
                    <a:pt x="304" y="148"/>
                  </a:lnTo>
                  <a:lnTo>
                    <a:pt x="299" y="141"/>
                  </a:lnTo>
                  <a:lnTo>
                    <a:pt x="288" y="137"/>
                  </a:lnTo>
                  <a:lnTo>
                    <a:pt x="278" y="136"/>
                  </a:lnTo>
                  <a:lnTo>
                    <a:pt x="267" y="136"/>
                  </a:lnTo>
                  <a:lnTo>
                    <a:pt x="256" y="132"/>
                  </a:lnTo>
                  <a:lnTo>
                    <a:pt x="258" y="123"/>
                  </a:lnTo>
                  <a:lnTo>
                    <a:pt x="262" y="113"/>
                  </a:lnTo>
                  <a:lnTo>
                    <a:pt x="263" y="102"/>
                  </a:lnTo>
                  <a:lnTo>
                    <a:pt x="265" y="91"/>
                  </a:lnTo>
                  <a:lnTo>
                    <a:pt x="263" y="86"/>
                  </a:lnTo>
                  <a:lnTo>
                    <a:pt x="260" y="79"/>
                  </a:lnTo>
                  <a:lnTo>
                    <a:pt x="256" y="73"/>
                  </a:lnTo>
                  <a:lnTo>
                    <a:pt x="249" y="68"/>
                  </a:lnTo>
                  <a:lnTo>
                    <a:pt x="260" y="52"/>
                  </a:lnTo>
                  <a:lnTo>
                    <a:pt x="272" y="40"/>
                  </a:lnTo>
                  <a:lnTo>
                    <a:pt x="285" y="25"/>
                  </a:lnTo>
                  <a:lnTo>
                    <a:pt x="294" y="9"/>
                  </a:lnTo>
                  <a:lnTo>
                    <a:pt x="297" y="6"/>
                  </a:lnTo>
                  <a:lnTo>
                    <a:pt x="304" y="4"/>
                  </a:lnTo>
                  <a:lnTo>
                    <a:pt x="311" y="2"/>
                  </a:lnTo>
                  <a:lnTo>
                    <a:pt x="320" y="0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70" y="2"/>
                  </a:lnTo>
                  <a:lnTo>
                    <a:pt x="388" y="2"/>
                  </a:lnTo>
                  <a:lnTo>
                    <a:pt x="406" y="2"/>
                  </a:lnTo>
                  <a:lnTo>
                    <a:pt x="423" y="4"/>
                  </a:lnTo>
                  <a:lnTo>
                    <a:pt x="441" y="6"/>
                  </a:lnTo>
                  <a:lnTo>
                    <a:pt x="459" y="8"/>
                  </a:lnTo>
                  <a:lnTo>
                    <a:pt x="475" y="16"/>
                  </a:lnTo>
                  <a:lnTo>
                    <a:pt x="473" y="34"/>
                  </a:lnTo>
                  <a:lnTo>
                    <a:pt x="466" y="45"/>
                  </a:lnTo>
                  <a:lnTo>
                    <a:pt x="455" y="52"/>
                  </a:lnTo>
                  <a:lnTo>
                    <a:pt x="443" y="61"/>
                  </a:lnTo>
                  <a:lnTo>
                    <a:pt x="432" y="72"/>
                  </a:lnTo>
                  <a:lnTo>
                    <a:pt x="429" y="81"/>
                  </a:lnTo>
                  <a:lnTo>
                    <a:pt x="436" y="86"/>
                  </a:lnTo>
                  <a:lnTo>
                    <a:pt x="466" y="84"/>
                  </a:lnTo>
                  <a:lnTo>
                    <a:pt x="496" y="82"/>
                  </a:lnTo>
                  <a:lnTo>
                    <a:pt x="528" y="79"/>
                  </a:lnTo>
                  <a:lnTo>
                    <a:pt x="560" y="79"/>
                  </a:lnTo>
                  <a:lnTo>
                    <a:pt x="592" y="79"/>
                  </a:lnTo>
                  <a:lnTo>
                    <a:pt x="623" y="82"/>
                  </a:lnTo>
                  <a:lnTo>
                    <a:pt x="655" y="91"/>
                  </a:lnTo>
                  <a:lnTo>
                    <a:pt x="687" y="102"/>
                  </a:lnTo>
                  <a:lnTo>
                    <a:pt x="688" y="109"/>
                  </a:lnTo>
                  <a:lnTo>
                    <a:pt x="687" y="118"/>
                  </a:lnTo>
                  <a:lnTo>
                    <a:pt x="674" y="130"/>
                  </a:lnTo>
                  <a:lnTo>
                    <a:pt x="658" y="143"/>
                  </a:lnTo>
                  <a:lnTo>
                    <a:pt x="644" y="153"/>
                  </a:lnTo>
                  <a:lnTo>
                    <a:pt x="628" y="162"/>
                  </a:lnTo>
                  <a:lnTo>
                    <a:pt x="612" y="173"/>
                  </a:lnTo>
                  <a:lnTo>
                    <a:pt x="594" y="182"/>
                  </a:lnTo>
                  <a:lnTo>
                    <a:pt x="578" y="191"/>
                  </a:lnTo>
                  <a:lnTo>
                    <a:pt x="562" y="202"/>
                  </a:lnTo>
                  <a:lnTo>
                    <a:pt x="568" y="216"/>
                  </a:lnTo>
                  <a:lnTo>
                    <a:pt x="578" y="218"/>
                  </a:lnTo>
                  <a:lnTo>
                    <a:pt x="589" y="221"/>
                  </a:lnTo>
                  <a:lnTo>
                    <a:pt x="600" y="225"/>
                  </a:lnTo>
                  <a:lnTo>
                    <a:pt x="612" y="230"/>
                  </a:lnTo>
                  <a:lnTo>
                    <a:pt x="617" y="239"/>
                  </a:lnTo>
                  <a:lnTo>
                    <a:pt x="616" y="248"/>
                  </a:lnTo>
                  <a:lnTo>
                    <a:pt x="603" y="255"/>
                  </a:lnTo>
                  <a:lnTo>
                    <a:pt x="591" y="262"/>
                  </a:lnTo>
                  <a:lnTo>
                    <a:pt x="578" y="271"/>
                  </a:lnTo>
                  <a:lnTo>
                    <a:pt x="566" y="282"/>
                  </a:lnTo>
                  <a:lnTo>
                    <a:pt x="566" y="298"/>
                  </a:lnTo>
                  <a:lnTo>
                    <a:pt x="580" y="303"/>
                  </a:lnTo>
                  <a:lnTo>
                    <a:pt x="596" y="310"/>
                  </a:lnTo>
                  <a:lnTo>
                    <a:pt x="612" y="315"/>
                  </a:lnTo>
                  <a:lnTo>
                    <a:pt x="626" y="321"/>
                  </a:lnTo>
                  <a:lnTo>
                    <a:pt x="642" y="328"/>
                  </a:lnTo>
                  <a:lnTo>
                    <a:pt x="658" y="335"/>
                  </a:lnTo>
                  <a:lnTo>
                    <a:pt x="672" y="342"/>
                  </a:lnTo>
                  <a:lnTo>
                    <a:pt x="687" y="349"/>
                  </a:lnTo>
                  <a:lnTo>
                    <a:pt x="705" y="360"/>
                  </a:lnTo>
                  <a:lnTo>
                    <a:pt x="710" y="369"/>
                  </a:lnTo>
                  <a:lnTo>
                    <a:pt x="717" y="376"/>
                  </a:lnTo>
                  <a:lnTo>
                    <a:pt x="724" y="385"/>
                  </a:lnTo>
                  <a:lnTo>
                    <a:pt x="729" y="394"/>
                  </a:lnTo>
                  <a:lnTo>
                    <a:pt x="729" y="411"/>
                  </a:lnTo>
                  <a:lnTo>
                    <a:pt x="717" y="429"/>
                  </a:lnTo>
                  <a:lnTo>
                    <a:pt x="697" y="436"/>
                  </a:lnTo>
                  <a:lnTo>
                    <a:pt x="680" y="444"/>
                  </a:lnTo>
                  <a:lnTo>
                    <a:pt x="660" y="449"/>
                  </a:lnTo>
                  <a:lnTo>
                    <a:pt x="640" y="454"/>
                  </a:lnTo>
                  <a:lnTo>
                    <a:pt x="621" y="458"/>
                  </a:lnTo>
                  <a:lnTo>
                    <a:pt x="601" y="461"/>
                  </a:lnTo>
                  <a:lnTo>
                    <a:pt x="582" y="463"/>
                  </a:lnTo>
                  <a:lnTo>
                    <a:pt x="562" y="465"/>
                  </a:lnTo>
                  <a:lnTo>
                    <a:pt x="541" y="467"/>
                  </a:lnTo>
                  <a:lnTo>
                    <a:pt x="521" y="468"/>
                  </a:lnTo>
                  <a:lnTo>
                    <a:pt x="502" y="470"/>
                  </a:lnTo>
                  <a:lnTo>
                    <a:pt x="482" y="472"/>
                  </a:lnTo>
                  <a:lnTo>
                    <a:pt x="461" y="474"/>
                  </a:lnTo>
                  <a:lnTo>
                    <a:pt x="441" y="476"/>
                  </a:lnTo>
                  <a:lnTo>
                    <a:pt x="422" y="477"/>
                  </a:lnTo>
                  <a:lnTo>
                    <a:pt x="402" y="479"/>
                  </a:lnTo>
                  <a:lnTo>
                    <a:pt x="397" y="483"/>
                  </a:lnTo>
                  <a:lnTo>
                    <a:pt x="393" y="486"/>
                  </a:lnTo>
                  <a:lnTo>
                    <a:pt x="390" y="493"/>
                  </a:lnTo>
                  <a:lnTo>
                    <a:pt x="386" y="502"/>
                  </a:lnTo>
                  <a:lnTo>
                    <a:pt x="391" y="508"/>
                  </a:lnTo>
                  <a:lnTo>
                    <a:pt x="399" y="511"/>
                  </a:lnTo>
                  <a:lnTo>
                    <a:pt x="407" y="516"/>
                  </a:lnTo>
                  <a:lnTo>
                    <a:pt x="418" y="522"/>
                  </a:lnTo>
                  <a:lnTo>
                    <a:pt x="427" y="529"/>
                  </a:lnTo>
                  <a:lnTo>
                    <a:pt x="416" y="534"/>
                  </a:lnTo>
                  <a:lnTo>
                    <a:pt x="404" y="538"/>
                  </a:lnTo>
                  <a:lnTo>
                    <a:pt x="390" y="540"/>
                  </a:lnTo>
                  <a:lnTo>
                    <a:pt x="375" y="541"/>
                  </a:lnTo>
                  <a:lnTo>
                    <a:pt x="361" y="543"/>
                  </a:lnTo>
                  <a:lnTo>
                    <a:pt x="345" y="545"/>
                  </a:lnTo>
                  <a:lnTo>
                    <a:pt x="331" y="547"/>
                  </a:lnTo>
                  <a:lnTo>
                    <a:pt x="317" y="549"/>
                  </a:lnTo>
                  <a:close/>
                </a:path>
              </a:pathLst>
            </a:custGeom>
            <a:solidFill>
              <a:srgbClr val="0066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2" name="Freeform 236"/>
            <p:cNvSpPr>
              <a:spLocks/>
            </p:cNvSpPr>
            <p:nvPr/>
          </p:nvSpPr>
          <p:spPr bwMode="auto">
            <a:xfrm>
              <a:off x="7034" y="2152"/>
              <a:ext cx="243" cy="225"/>
            </a:xfrm>
            <a:custGeom>
              <a:avLst/>
              <a:gdLst>
                <a:gd name="T0" fmla="*/ 129 w 205"/>
                <a:gd name="T1" fmla="*/ 733 h 190"/>
                <a:gd name="T2" fmla="*/ 100 w 205"/>
                <a:gd name="T3" fmla="*/ 589 h 190"/>
                <a:gd name="T4" fmla="*/ 87 w 205"/>
                <a:gd name="T5" fmla="*/ 425 h 190"/>
                <a:gd name="T6" fmla="*/ 63 w 205"/>
                <a:gd name="T7" fmla="*/ 268 h 190"/>
                <a:gd name="T8" fmla="*/ 0 w 205"/>
                <a:gd name="T9" fmla="*/ 105 h 190"/>
                <a:gd name="T10" fmla="*/ 36 w 205"/>
                <a:gd name="T11" fmla="*/ 46 h 190"/>
                <a:gd name="T12" fmla="*/ 109 w 205"/>
                <a:gd name="T13" fmla="*/ 46 h 190"/>
                <a:gd name="T14" fmla="*/ 190 w 205"/>
                <a:gd name="T15" fmla="*/ 43 h 190"/>
                <a:gd name="T16" fmla="*/ 255 w 205"/>
                <a:gd name="T17" fmla="*/ 43 h 190"/>
                <a:gd name="T18" fmla="*/ 335 w 205"/>
                <a:gd name="T19" fmla="*/ 36 h 190"/>
                <a:gd name="T20" fmla="*/ 407 w 205"/>
                <a:gd name="T21" fmla="*/ 25 h 190"/>
                <a:gd name="T22" fmla="*/ 484 w 205"/>
                <a:gd name="T23" fmla="*/ 18 h 190"/>
                <a:gd name="T24" fmla="*/ 568 w 205"/>
                <a:gd name="T25" fmla="*/ 2 h 190"/>
                <a:gd name="T26" fmla="*/ 647 w 205"/>
                <a:gd name="T27" fmla="*/ 0 h 190"/>
                <a:gd name="T28" fmla="*/ 673 w 205"/>
                <a:gd name="T29" fmla="*/ 2 h 190"/>
                <a:gd name="T30" fmla="*/ 710 w 205"/>
                <a:gd name="T31" fmla="*/ 13 h 190"/>
                <a:gd name="T32" fmla="*/ 744 w 205"/>
                <a:gd name="T33" fmla="*/ 18 h 190"/>
                <a:gd name="T34" fmla="*/ 774 w 205"/>
                <a:gd name="T35" fmla="*/ 46 h 190"/>
                <a:gd name="T36" fmla="*/ 779 w 205"/>
                <a:gd name="T37" fmla="*/ 192 h 190"/>
                <a:gd name="T38" fmla="*/ 794 w 205"/>
                <a:gd name="T39" fmla="*/ 342 h 190"/>
                <a:gd name="T40" fmla="*/ 798 w 205"/>
                <a:gd name="T41" fmla="*/ 484 h 190"/>
                <a:gd name="T42" fmla="*/ 794 w 205"/>
                <a:gd name="T43" fmla="*/ 644 h 190"/>
                <a:gd name="T44" fmla="*/ 736 w 205"/>
                <a:gd name="T45" fmla="*/ 707 h 190"/>
                <a:gd name="T46" fmla="*/ 658 w 205"/>
                <a:gd name="T47" fmla="*/ 707 h 190"/>
                <a:gd name="T48" fmla="*/ 584 w 205"/>
                <a:gd name="T49" fmla="*/ 715 h 190"/>
                <a:gd name="T50" fmla="*/ 509 w 205"/>
                <a:gd name="T51" fmla="*/ 722 h 190"/>
                <a:gd name="T52" fmla="*/ 439 w 205"/>
                <a:gd name="T53" fmla="*/ 722 h 190"/>
                <a:gd name="T54" fmla="*/ 362 w 205"/>
                <a:gd name="T55" fmla="*/ 732 h 190"/>
                <a:gd name="T56" fmla="*/ 287 w 205"/>
                <a:gd name="T57" fmla="*/ 733 h 190"/>
                <a:gd name="T58" fmla="*/ 212 w 205"/>
                <a:gd name="T59" fmla="*/ 733 h 190"/>
                <a:gd name="T60" fmla="*/ 129 w 205"/>
                <a:gd name="T61" fmla="*/ 733 h 19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05"/>
                <a:gd name="T94" fmla="*/ 0 h 190"/>
                <a:gd name="T95" fmla="*/ 205 w 205"/>
                <a:gd name="T96" fmla="*/ 190 h 19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05" h="190">
                  <a:moveTo>
                    <a:pt x="34" y="190"/>
                  </a:moveTo>
                  <a:lnTo>
                    <a:pt x="25" y="153"/>
                  </a:lnTo>
                  <a:lnTo>
                    <a:pt x="22" y="110"/>
                  </a:lnTo>
                  <a:lnTo>
                    <a:pt x="16" y="69"/>
                  </a:lnTo>
                  <a:lnTo>
                    <a:pt x="0" y="27"/>
                  </a:lnTo>
                  <a:lnTo>
                    <a:pt x="9" y="12"/>
                  </a:lnTo>
                  <a:lnTo>
                    <a:pt x="29" y="12"/>
                  </a:lnTo>
                  <a:lnTo>
                    <a:pt x="48" y="11"/>
                  </a:lnTo>
                  <a:lnTo>
                    <a:pt x="66" y="11"/>
                  </a:lnTo>
                  <a:lnTo>
                    <a:pt x="86" y="9"/>
                  </a:lnTo>
                  <a:lnTo>
                    <a:pt x="105" y="7"/>
                  </a:lnTo>
                  <a:lnTo>
                    <a:pt x="125" y="5"/>
                  </a:lnTo>
                  <a:lnTo>
                    <a:pt x="146" y="2"/>
                  </a:lnTo>
                  <a:lnTo>
                    <a:pt x="166" y="0"/>
                  </a:lnTo>
                  <a:lnTo>
                    <a:pt x="173" y="2"/>
                  </a:lnTo>
                  <a:lnTo>
                    <a:pt x="182" y="3"/>
                  </a:lnTo>
                  <a:lnTo>
                    <a:pt x="191" y="5"/>
                  </a:lnTo>
                  <a:lnTo>
                    <a:pt x="198" y="12"/>
                  </a:lnTo>
                  <a:lnTo>
                    <a:pt x="199" y="50"/>
                  </a:lnTo>
                  <a:lnTo>
                    <a:pt x="203" y="89"/>
                  </a:lnTo>
                  <a:lnTo>
                    <a:pt x="205" y="126"/>
                  </a:lnTo>
                  <a:lnTo>
                    <a:pt x="203" y="167"/>
                  </a:lnTo>
                  <a:lnTo>
                    <a:pt x="189" y="183"/>
                  </a:lnTo>
                  <a:lnTo>
                    <a:pt x="169" y="183"/>
                  </a:lnTo>
                  <a:lnTo>
                    <a:pt x="150" y="185"/>
                  </a:lnTo>
                  <a:lnTo>
                    <a:pt x="130" y="187"/>
                  </a:lnTo>
                  <a:lnTo>
                    <a:pt x="112" y="187"/>
                  </a:lnTo>
                  <a:lnTo>
                    <a:pt x="93" y="189"/>
                  </a:lnTo>
                  <a:lnTo>
                    <a:pt x="73" y="190"/>
                  </a:lnTo>
                  <a:lnTo>
                    <a:pt x="54" y="190"/>
                  </a:lnTo>
                  <a:lnTo>
                    <a:pt x="34" y="1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3" name="Freeform 237"/>
            <p:cNvSpPr>
              <a:spLocks/>
            </p:cNvSpPr>
            <p:nvPr/>
          </p:nvSpPr>
          <p:spPr bwMode="auto">
            <a:xfrm>
              <a:off x="6805" y="1909"/>
              <a:ext cx="602" cy="467"/>
            </a:xfrm>
            <a:custGeom>
              <a:avLst/>
              <a:gdLst>
                <a:gd name="T0" fmla="*/ 15 w 509"/>
                <a:gd name="T1" fmla="*/ 1520 h 394"/>
                <a:gd name="T2" fmla="*/ 2 w 509"/>
                <a:gd name="T3" fmla="*/ 1248 h 394"/>
                <a:gd name="T4" fmla="*/ 86 w 509"/>
                <a:gd name="T5" fmla="*/ 987 h 394"/>
                <a:gd name="T6" fmla="*/ 227 w 509"/>
                <a:gd name="T7" fmla="*/ 763 h 394"/>
                <a:gd name="T8" fmla="*/ 422 w 509"/>
                <a:gd name="T9" fmla="*/ 584 h 394"/>
                <a:gd name="T10" fmla="*/ 491 w 509"/>
                <a:gd name="T11" fmla="*/ 530 h 394"/>
                <a:gd name="T12" fmla="*/ 559 w 509"/>
                <a:gd name="T13" fmla="*/ 484 h 394"/>
                <a:gd name="T14" fmla="*/ 628 w 509"/>
                <a:gd name="T15" fmla="*/ 444 h 394"/>
                <a:gd name="T16" fmla="*/ 695 w 509"/>
                <a:gd name="T17" fmla="*/ 379 h 394"/>
                <a:gd name="T18" fmla="*/ 826 w 509"/>
                <a:gd name="T19" fmla="*/ 299 h 394"/>
                <a:gd name="T20" fmla="*/ 952 w 509"/>
                <a:gd name="T21" fmla="*/ 192 h 394"/>
                <a:gd name="T22" fmla="*/ 1085 w 509"/>
                <a:gd name="T23" fmla="*/ 89 h 394"/>
                <a:gd name="T24" fmla="*/ 1219 w 509"/>
                <a:gd name="T25" fmla="*/ 0 h 394"/>
                <a:gd name="T26" fmla="*/ 1379 w 509"/>
                <a:gd name="T27" fmla="*/ 77 h 394"/>
                <a:gd name="T28" fmla="*/ 1506 w 509"/>
                <a:gd name="T29" fmla="*/ 174 h 394"/>
                <a:gd name="T30" fmla="*/ 1643 w 509"/>
                <a:gd name="T31" fmla="*/ 287 h 394"/>
                <a:gd name="T32" fmla="*/ 1785 w 509"/>
                <a:gd name="T33" fmla="*/ 379 h 394"/>
                <a:gd name="T34" fmla="*/ 1873 w 509"/>
                <a:gd name="T35" fmla="*/ 444 h 394"/>
                <a:gd name="T36" fmla="*/ 1949 w 509"/>
                <a:gd name="T37" fmla="*/ 551 h 394"/>
                <a:gd name="T38" fmla="*/ 1892 w 509"/>
                <a:gd name="T39" fmla="*/ 564 h 394"/>
                <a:gd name="T40" fmla="*/ 1840 w 509"/>
                <a:gd name="T41" fmla="*/ 532 h 394"/>
                <a:gd name="T42" fmla="*/ 1785 w 509"/>
                <a:gd name="T43" fmla="*/ 498 h 394"/>
                <a:gd name="T44" fmla="*/ 1722 w 509"/>
                <a:gd name="T45" fmla="*/ 467 h 394"/>
                <a:gd name="T46" fmla="*/ 1659 w 509"/>
                <a:gd name="T47" fmla="*/ 424 h 394"/>
                <a:gd name="T48" fmla="*/ 1595 w 509"/>
                <a:gd name="T49" fmla="*/ 375 h 394"/>
                <a:gd name="T50" fmla="*/ 1529 w 509"/>
                <a:gd name="T51" fmla="*/ 333 h 394"/>
                <a:gd name="T52" fmla="*/ 1457 w 509"/>
                <a:gd name="T53" fmla="*/ 287 h 394"/>
                <a:gd name="T54" fmla="*/ 1383 w 509"/>
                <a:gd name="T55" fmla="*/ 236 h 394"/>
                <a:gd name="T56" fmla="*/ 1316 w 509"/>
                <a:gd name="T57" fmla="*/ 181 h 394"/>
                <a:gd name="T58" fmla="*/ 1138 w 509"/>
                <a:gd name="T59" fmla="*/ 228 h 394"/>
                <a:gd name="T60" fmla="*/ 894 w 509"/>
                <a:gd name="T61" fmla="*/ 395 h 394"/>
                <a:gd name="T62" fmla="*/ 646 w 509"/>
                <a:gd name="T63" fmla="*/ 574 h 394"/>
                <a:gd name="T64" fmla="*/ 408 w 509"/>
                <a:gd name="T65" fmla="*/ 774 h 394"/>
                <a:gd name="T66" fmla="*/ 253 w 509"/>
                <a:gd name="T67" fmla="*/ 945 h 394"/>
                <a:gd name="T68" fmla="*/ 192 w 509"/>
                <a:gd name="T69" fmla="*/ 1096 h 394"/>
                <a:gd name="T70" fmla="*/ 148 w 509"/>
                <a:gd name="T71" fmla="*/ 1260 h 394"/>
                <a:gd name="T72" fmla="*/ 129 w 509"/>
                <a:gd name="T73" fmla="*/ 1431 h 394"/>
                <a:gd name="T74" fmla="*/ 48 w 509"/>
                <a:gd name="T75" fmla="*/ 1537 h 3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9"/>
                <a:gd name="T115" fmla="*/ 0 h 394"/>
                <a:gd name="T116" fmla="*/ 509 w 509"/>
                <a:gd name="T117" fmla="*/ 394 h 3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9" h="394">
                  <a:moveTo>
                    <a:pt x="13" y="394"/>
                  </a:moveTo>
                  <a:lnTo>
                    <a:pt x="4" y="390"/>
                  </a:lnTo>
                  <a:lnTo>
                    <a:pt x="0" y="354"/>
                  </a:lnTo>
                  <a:lnTo>
                    <a:pt x="2" y="321"/>
                  </a:lnTo>
                  <a:lnTo>
                    <a:pt x="9" y="287"/>
                  </a:lnTo>
                  <a:lnTo>
                    <a:pt x="22" y="253"/>
                  </a:lnTo>
                  <a:lnTo>
                    <a:pt x="38" y="223"/>
                  </a:lnTo>
                  <a:lnTo>
                    <a:pt x="59" y="196"/>
                  </a:lnTo>
                  <a:lnTo>
                    <a:pt x="82" y="171"/>
                  </a:lnTo>
                  <a:lnTo>
                    <a:pt x="111" y="150"/>
                  </a:lnTo>
                  <a:lnTo>
                    <a:pt x="119" y="143"/>
                  </a:lnTo>
                  <a:lnTo>
                    <a:pt x="128" y="136"/>
                  </a:lnTo>
                  <a:lnTo>
                    <a:pt x="137" y="130"/>
                  </a:lnTo>
                  <a:lnTo>
                    <a:pt x="146" y="125"/>
                  </a:lnTo>
                  <a:lnTo>
                    <a:pt x="155" y="120"/>
                  </a:lnTo>
                  <a:lnTo>
                    <a:pt x="164" y="114"/>
                  </a:lnTo>
                  <a:lnTo>
                    <a:pt x="173" y="107"/>
                  </a:lnTo>
                  <a:lnTo>
                    <a:pt x="182" y="98"/>
                  </a:lnTo>
                  <a:lnTo>
                    <a:pt x="200" y="87"/>
                  </a:lnTo>
                  <a:lnTo>
                    <a:pt x="216" y="77"/>
                  </a:lnTo>
                  <a:lnTo>
                    <a:pt x="232" y="64"/>
                  </a:lnTo>
                  <a:lnTo>
                    <a:pt x="249" y="50"/>
                  </a:lnTo>
                  <a:lnTo>
                    <a:pt x="265" y="38"/>
                  </a:lnTo>
                  <a:lnTo>
                    <a:pt x="283" y="23"/>
                  </a:lnTo>
                  <a:lnTo>
                    <a:pt x="301" y="11"/>
                  </a:lnTo>
                  <a:lnTo>
                    <a:pt x="319" y="0"/>
                  </a:lnTo>
                  <a:lnTo>
                    <a:pt x="340" y="9"/>
                  </a:lnTo>
                  <a:lnTo>
                    <a:pt x="360" y="20"/>
                  </a:lnTo>
                  <a:lnTo>
                    <a:pt x="377" y="32"/>
                  </a:lnTo>
                  <a:lnTo>
                    <a:pt x="393" y="45"/>
                  </a:lnTo>
                  <a:lnTo>
                    <a:pt x="411" y="59"/>
                  </a:lnTo>
                  <a:lnTo>
                    <a:pt x="429" y="73"/>
                  </a:lnTo>
                  <a:lnTo>
                    <a:pt x="447" y="86"/>
                  </a:lnTo>
                  <a:lnTo>
                    <a:pt x="466" y="98"/>
                  </a:lnTo>
                  <a:lnTo>
                    <a:pt x="477" y="105"/>
                  </a:lnTo>
                  <a:lnTo>
                    <a:pt x="489" y="114"/>
                  </a:lnTo>
                  <a:lnTo>
                    <a:pt x="502" y="127"/>
                  </a:lnTo>
                  <a:lnTo>
                    <a:pt x="509" y="141"/>
                  </a:lnTo>
                  <a:lnTo>
                    <a:pt x="502" y="148"/>
                  </a:lnTo>
                  <a:lnTo>
                    <a:pt x="495" y="144"/>
                  </a:lnTo>
                  <a:lnTo>
                    <a:pt x="488" y="141"/>
                  </a:lnTo>
                  <a:lnTo>
                    <a:pt x="481" y="137"/>
                  </a:lnTo>
                  <a:lnTo>
                    <a:pt x="473" y="132"/>
                  </a:lnTo>
                  <a:lnTo>
                    <a:pt x="466" y="128"/>
                  </a:lnTo>
                  <a:lnTo>
                    <a:pt x="459" y="123"/>
                  </a:lnTo>
                  <a:lnTo>
                    <a:pt x="450" y="120"/>
                  </a:lnTo>
                  <a:lnTo>
                    <a:pt x="441" y="116"/>
                  </a:lnTo>
                  <a:lnTo>
                    <a:pt x="433" y="109"/>
                  </a:lnTo>
                  <a:lnTo>
                    <a:pt x="424" y="103"/>
                  </a:lnTo>
                  <a:lnTo>
                    <a:pt x="417" y="96"/>
                  </a:lnTo>
                  <a:lnTo>
                    <a:pt x="408" y="91"/>
                  </a:lnTo>
                  <a:lnTo>
                    <a:pt x="399" y="86"/>
                  </a:lnTo>
                  <a:lnTo>
                    <a:pt x="390" y="79"/>
                  </a:lnTo>
                  <a:lnTo>
                    <a:pt x="381" y="73"/>
                  </a:lnTo>
                  <a:lnTo>
                    <a:pt x="370" y="66"/>
                  </a:lnTo>
                  <a:lnTo>
                    <a:pt x="361" y="61"/>
                  </a:lnTo>
                  <a:lnTo>
                    <a:pt x="353" y="54"/>
                  </a:lnTo>
                  <a:lnTo>
                    <a:pt x="344" y="47"/>
                  </a:lnTo>
                  <a:lnTo>
                    <a:pt x="329" y="39"/>
                  </a:lnTo>
                  <a:lnTo>
                    <a:pt x="297" y="59"/>
                  </a:lnTo>
                  <a:lnTo>
                    <a:pt x="265" y="80"/>
                  </a:lnTo>
                  <a:lnTo>
                    <a:pt x="233" y="102"/>
                  </a:lnTo>
                  <a:lnTo>
                    <a:pt x="201" y="125"/>
                  </a:lnTo>
                  <a:lnTo>
                    <a:pt x="169" y="148"/>
                  </a:lnTo>
                  <a:lnTo>
                    <a:pt x="137" y="173"/>
                  </a:lnTo>
                  <a:lnTo>
                    <a:pt x="107" y="198"/>
                  </a:lnTo>
                  <a:lnTo>
                    <a:pt x="77" y="226"/>
                  </a:lnTo>
                  <a:lnTo>
                    <a:pt x="66" y="242"/>
                  </a:lnTo>
                  <a:lnTo>
                    <a:pt x="59" y="260"/>
                  </a:lnTo>
                  <a:lnTo>
                    <a:pt x="50" y="281"/>
                  </a:lnTo>
                  <a:lnTo>
                    <a:pt x="41" y="303"/>
                  </a:lnTo>
                  <a:lnTo>
                    <a:pt x="39" y="324"/>
                  </a:lnTo>
                  <a:lnTo>
                    <a:pt x="38" y="346"/>
                  </a:lnTo>
                  <a:lnTo>
                    <a:pt x="34" y="367"/>
                  </a:lnTo>
                  <a:lnTo>
                    <a:pt x="31" y="390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99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4" name="Freeform 238"/>
            <p:cNvSpPr>
              <a:spLocks/>
            </p:cNvSpPr>
            <p:nvPr/>
          </p:nvSpPr>
          <p:spPr bwMode="auto">
            <a:xfrm>
              <a:off x="7075" y="2190"/>
              <a:ext cx="178" cy="154"/>
            </a:xfrm>
            <a:custGeom>
              <a:avLst/>
              <a:gdLst>
                <a:gd name="T0" fmla="*/ 46 w 151"/>
                <a:gd name="T1" fmla="*/ 503 h 130"/>
                <a:gd name="T2" fmla="*/ 34 w 151"/>
                <a:gd name="T3" fmla="*/ 393 h 130"/>
                <a:gd name="T4" fmla="*/ 25 w 151"/>
                <a:gd name="T5" fmla="*/ 276 h 130"/>
                <a:gd name="T6" fmla="*/ 15 w 151"/>
                <a:gd name="T7" fmla="*/ 166 h 130"/>
                <a:gd name="T8" fmla="*/ 0 w 151"/>
                <a:gd name="T9" fmla="*/ 46 h 130"/>
                <a:gd name="T10" fmla="*/ 65 w 151"/>
                <a:gd name="T11" fmla="*/ 36 h 130"/>
                <a:gd name="T12" fmla="*/ 137 w 151"/>
                <a:gd name="T13" fmla="*/ 25 h 130"/>
                <a:gd name="T14" fmla="*/ 195 w 151"/>
                <a:gd name="T15" fmla="*/ 15 h 130"/>
                <a:gd name="T16" fmla="*/ 266 w 151"/>
                <a:gd name="T17" fmla="*/ 2 h 130"/>
                <a:gd name="T18" fmla="*/ 332 w 151"/>
                <a:gd name="T19" fmla="*/ 0 h 130"/>
                <a:gd name="T20" fmla="*/ 400 w 151"/>
                <a:gd name="T21" fmla="*/ 0 h 130"/>
                <a:gd name="T22" fmla="*/ 464 w 151"/>
                <a:gd name="T23" fmla="*/ 2 h 130"/>
                <a:gd name="T24" fmla="*/ 528 w 151"/>
                <a:gd name="T25" fmla="*/ 15 h 130"/>
                <a:gd name="T26" fmla="*/ 556 w 151"/>
                <a:gd name="T27" fmla="*/ 107 h 130"/>
                <a:gd name="T28" fmla="*/ 565 w 151"/>
                <a:gd name="T29" fmla="*/ 225 h 130"/>
                <a:gd name="T30" fmla="*/ 565 w 151"/>
                <a:gd name="T31" fmla="*/ 340 h 130"/>
                <a:gd name="T32" fmla="*/ 565 w 151"/>
                <a:gd name="T33" fmla="*/ 448 h 130"/>
                <a:gd name="T34" fmla="*/ 500 w 151"/>
                <a:gd name="T35" fmla="*/ 467 h 130"/>
                <a:gd name="T36" fmla="*/ 443 w 151"/>
                <a:gd name="T37" fmla="*/ 483 h 130"/>
                <a:gd name="T38" fmla="*/ 385 w 151"/>
                <a:gd name="T39" fmla="*/ 489 h 130"/>
                <a:gd name="T40" fmla="*/ 317 w 151"/>
                <a:gd name="T41" fmla="*/ 489 h 130"/>
                <a:gd name="T42" fmla="*/ 246 w 151"/>
                <a:gd name="T43" fmla="*/ 489 h 130"/>
                <a:gd name="T44" fmla="*/ 180 w 151"/>
                <a:gd name="T45" fmla="*/ 489 h 130"/>
                <a:gd name="T46" fmla="*/ 110 w 151"/>
                <a:gd name="T47" fmla="*/ 496 h 130"/>
                <a:gd name="T48" fmla="*/ 46 w 151"/>
                <a:gd name="T49" fmla="*/ 503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1"/>
                <a:gd name="T76" fmla="*/ 0 h 130"/>
                <a:gd name="T77" fmla="*/ 151 w 151"/>
                <a:gd name="T78" fmla="*/ 130 h 1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1" h="130">
                  <a:moveTo>
                    <a:pt x="12" y="130"/>
                  </a:moveTo>
                  <a:lnTo>
                    <a:pt x="9" y="101"/>
                  </a:lnTo>
                  <a:lnTo>
                    <a:pt x="7" y="71"/>
                  </a:lnTo>
                  <a:lnTo>
                    <a:pt x="4" y="43"/>
                  </a:lnTo>
                  <a:lnTo>
                    <a:pt x="0" y="12"/>
                  </a:lnTo>
                  <a:lnTo>
                    <a:pt x="18" y="9"/>
                  </a:lnTo>
                  <a:lnTo>
                    <a:pt x="36" y="7"/>
                  </a:lnTo>
                  <a:lnTo>
                    <a:pt x="53" y="4"/>
                  </a:lnTo>
                  <a:lnTo>
                    <a:pt x="71" y="2"/>
                  </a:lnTo>
                  <a:lnTo>
                    <a:pt x="89" y="0"/>
                  </a:lnTo>
                  <a:lnTo>
                    <a:pt x="107" y="0"/>
                  </a:lnTo>
                  <a:lnTo>
                    <a:pt x="125" y="2"/>
                  </a:lnTo>
                  <a:lnTo>
                    <a:pt x="142" y="4"/>
                  </a:lnTo>
                  <a:lnTo>
                    <a:pt x="149" y="28"/>
                  </a:lnTo>
                  <a:lnTo>
                    <a:pt x="151" y="57"/>
                  </a:lnTo>
                  <a:lnTo>
                    <a:pt x="151" y="87"/>
                  </a:lnTo>
                  <a:lnTo>
                    <a:pt x="151" y="116"/>
                  </a:lnTo>
                  <a:lnTo>
                    <a:pt x="135" y="121"/>
                  </a:lnTo>
                  <a:lnTo>
                    <a:pt x="119" y="125"/>
                  </a:lnTo>
                  <a:lnTo>
                    <a:pt x="103" y="126"/>
                  </a:lnTo>
                  <a:lnTo>
                    <a:pt x="85" y="126"/>
                  </a:lnTo>
                  <a:lnTo>
                    <a:pt x="66" y="126"/>
                  </a:lnTo>
                  <a:lnTo>
                    <a:pt x="48" y="126"/>
                  </a:lnTo>
                  <a:lnTo>
                    <a:pt x="30" y="128"/>
                  </a:lnTo>
                  <a:lnTo>
                    <a:pt x="12" y="130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5" name="Freeform 239"/>
            <p:cNvSpPr>
              <a:spLocks/>
            </p:cNvSpPr>
            <p:nvPr/>
          </p:nvSpPr>
          <p:spPr bwMode="auto">
            <a:xfrm>
              <a:off x="8248" y="1755"/>
              <a:ext cx="376" cy="513"/>
            </a:xfrm>
            <a:custGeom>
              <a:avLst/>
              <a:gdLst>
                <a:gd name="T0" fmla="*/ 461 w 318"/>
                <a:gd name="T1" fmla="*/ 1673 h 433"/>
                <a:gd name="T2" fmla="*/ 357 w 318"/>
                <a:gd name="T3" fmla="*/ 1665 h 433"/>
                <a:gd name="T4" fmla="*/ 253 w 318"/>
                <a:gd name="T5" fmla="*/ 1646 h 433"/>
                <a:gd name="T6" fmla="*/ 154 w 318"/>
                <a:gd name="T7" fmla="*/ 1612 h 433"/>
                <a:gd name="T8" fmla="*/ 122 w 318"/>
                <a:gd name="T9" fmla="*/ 1468 h 433"/>
                <a:gd name="T10" fmla="*/ 154 w 318"/>
                <a:gd name="T11" fmla="*/ 1239 h 433"/>
                <a:gd name="T12" fmla="*/ 87 w 318"/>
                <a:gd name="T13" fmla="*/ 1009 h 433"/>
                <a:gd name="T14" fmla="*/ 46 w 318"/>
                <a:gd name="T15" fmla="*/ 989 h 433"/>
                <a:gd name="T16" fmla="*/ 0 w 318"/>
                <a:gd name="T17" fmla="*/ 956 h 433"/>
                <a:gd name="T18" fmla="*/ 93 w 318"/>
                <a:gd name="T19" fmla="*/ 692 h 433"/>
                <a:gd name="T20" fmla="*/ 192 w 318"/>
                <a:gd name="T21" fmla="*/ 443 h 433"/>
                <a:gd name="T22" fmla="*/ 299 w 318"/>
                <a:gd name="T23" fmla="*/ 214 h 433"/>
                <a:gd name="T24" fmla="*/ 427 w 318"/>
                <a:gd name="T25" fmla="*/ 0 h 433"/>
                <a:gd name="T26" fmla="*/ 565 w 318"/>
                <a:gd name="T27" fmla="*/ 60 h 433"/>
                <a:gd name="T28" fmla="*/ 692 w 318"/>
                <a:gd name="T29" fmla="*/ 129 h 433"/>
                <a:gd name="T30" fmla="*/ 813 w 318"/>
                <a:gd name="T31" fmla="*/ 214 h 433"/>
                <a:gd name="T32" fmla="*/ 951 w 318"/>
                <a:gd name="T33" fmla="*/ 289 h 433"/>
                <a:gd name="T34" fmla="*/ 1005 w 318"/>
                <a:gd name="T35" fmla="*/ 327 h 433"/>
                <a:gd name="T36" fmla="*/ 1061 w 318"/>
                <a:gd name="T37" fmla="*/ 378 h 433"/>
                <a:gd name="T38" fmla="*/ 1149 w 318"/>
                <a:gd name="T39" fmla="*/ 405 h 433"/>
                <a:gd name="T40" fmla="*/ 1194 w 318"/>
                <a:gd name="T41" fmla="*/ 443 h 433"/>
                <a:gd name="T42" fmla="*/ 1214 w 318"/>
                <a:gd name="T43" fmla="*/ 511 h 433"/>
                <a:gd name="T44" fmla="*/ 1180 w 318"/>
                <a:gd name="T45" fmla="*/ 572 h 433"/>
                <a:gd name="T46" fmla="*/ 1127 w 318"/>
                <a:gd name="T47" fmla="*/ 645 h 433"/>
                <a:gd name="T48" fmla="*/ 1064 w 318"/>
                <a:gd name="T49" fmla="*/ 732 h 433"/>
                <a:gd name="T50" fmla="*/ 988 w 318"/>
                <a:gd name="T51" fmla="*/ 821 h 433"/>
                <a:gd name="T52" fmla="*/ 926 w 318"/>
                <a:gd name="T53" fmla="*/ 910 h 433"/>
                <a:gd name="T54" fmla="*/ 960 w 318"/>
                <a:gd name="T55" fmla="*/ 1034 h 433"/>
                <a:gd name="T56" fmla="*/ 960 w 318"/>
                <a:gd name="T57" fmla="*/ 1122 h 433"/>
                <a:gd name="T58" fmla="*/ 918 w 318"/>
                <a:gd name="T59" fmla="*/ 1217 h 433"/>
                <a:gd name="T60" fmla="*/ 951 w 318"/>
                <a:gd name="T61" fmla="*/ 1259 h 433"/>
                <a:gd name="T62" fmla="*/ 1005 w 318"/>
                <a:gd name="T63" fmla="*/ 1280 h 433"/>
                <a:gd name="T64" fmla="*/ 1064 w 318"/>
                <a:gd name="T65" fmla="*/ 1293 h 433"/>
                <a:gd name="T66" fmla="*/ 1127 w 318"/>
                <a:gd name="T67" fmla="*/ 1306 h 433"/>
                <a:gd name="T68" fmla="*/ 1158 w 318"/>
                <a:gd name="T69" fmla="*/ 1367 h 433"/>
                <a:gd name="T70" fmla="*/ 1117 w 318"/>
                <a:gd name="T71" fmla="*/ 1425 h 433"/>
                <a:gd name="T72" fmla="*/ 1064 w 318"/>
                <a:gd name="T73" fmla="*/ 1479 h 433"/>
                <a:gd name="T74" fmla="*/ 1010 w 318"/>
                <a:gd name="T75" fmla="*/ 1540 h 433"/>
                <a:gd name="T76" fmla="*/ 951 w 318"/>
                <a:gd name="T77" fmla="*/ 1602 h 433"/>
                <a:gd name="T78" fmla="*/ 900 w 318"/>
                <a:gd name="T79" fmla="*/ 1628 h 433"/>
                <a:gd name="T80" fmla="*/ 837 w 318"/>
                <a:gd name="T81" fmla="*/ 1665 h 433"/>
                <a:gd name="T82" fmla="*/ 760 w 318"/>
                <a:gd name="T83" fmla="*/ 1656 h 433"/>
                <a:gd name="T84" fmla="*/ 676 w 318"/>
                <a:gd name="T85" fmla="*/ 1665 h 433"/>
                <a:gd name="T86" fmla="*/ 597 w 318"/>
                <a:gd name="T87" fmla="*/ 1673 h 433"/>
                <a:gd name="T88" fmla="*/ 507 w 318"/>
                <a:gd name="T89" fmla="*/ 1681 h 43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8"/>
                <a:gd name="T136" fmla="*/ 0 h 433"/>
                <a:gd name="T137" fmla="*/ 318 w 318"/>
                <a:gd name="T138" fmla="*/ 433 h 43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8" h="433">
                  <a:moveTo>
                    <a:pt x="133" y="433"/>
                  </a:moveTo>
                  <a:lnTo>
                    <a:pt x="121" y="431"/>
                  </a:lnTo>
                  <a:lnTo>
                    <a:pt x="108" y="431"/>
                  </a:lnTo>
                  <a:lnTo>
                    <a:pt x="94" y="429"/>
                  </a:lnTo>
                  <a:lnTo>
                    <a:pt x="80" y="427"/>
                  </a:lnTo>
                  <a:lnTo>
                    <a:pt x="66" y="424"/>
                  </a:lnTo>
                  <a:lnTo>
                    <a:pt x="53" y="420"/>
                  </a:lnTo>
                  <a:lnTo>
                    <a:pt x="41" y="415"/>
                  </a:lnTo>
                  <a:lnTo>
                    <a:pt x="28" y="408"/>
                  </a:lnTo>
                  <a:lnTo>
                    <a:pt x="32" y="378"/>
                  </a:lnTo>
                  <a:lnTo>
                    <a:pt x="37" y="347"/>
                  </a:lnTo>
                  <a:lnTo>
                    <a:pt x="41" y="319"/>
                  </a:lnTo>
                  <a:lnTo>
                    <a:pt x="37" y="287"/>
                  </a:lnTo>
                  <a:lnTo>
                    <a:pt x="23" y="260"/>
                  </a:lnTo>
                  <a:lnTo>
                    <a:pt x="19" y="257"/>
                  </a:lnTo>
                  <a:lnTo>
                    <a:pt x="12" y="255"/>
                  </a:lnTo>
                  <a:lnTo>
                    <a:pt x="5" y="251"/>
                  </a:lnTo>
                  <a:lnTo>
                    <a:pt x="0" y="246"/>
                  </a:lnTo>
                  <a:lnTo>
                    <a:pt x="12" y="212"/>
                  </a:lnTo>
                  <a:lnTo>
                    <a:pt x="25" y="178"/>
                  </a:lnTo>
                  <a:lnTo>
                    <a:pt x="35" y="146"/>
                  </a:lnTo>
                  <a:lnTo>
                    <a:pt x="50" y="114"/>
                  </a:lnTo>
                  <a:lnTo>
                    <a:pt x="64" y="86"/>
                  </a:lnTo>
                  <a:lnTo>
                    <a:pt x="78" y="56"/>
                  </a:lnTo>
                  <a:lnTo>
                    <a:pt x="94" y="27"/>
                  </a:lnTo>
                  <a:lnTo>
                    <a:pt x="112" y="0"/>
                  </a:lnTo>
                  <a:lnTo>
                    <a:pt x="130" y="6"/>
                  </a:lnTo>
                  <a:lnTo>
                    <a:pt x="147" y="15"/>
                  </a:lnTo>
                  <a:lnTo>
                    <a:pt x="165" y="23"/>
                  </a:lnTo>
                  <a:lnTo>
                    <a:pt x="181" y="34"/>
                  </a:lnTo>
                  <a:lnTo>
                    <a:pt x="197" y="45"/>
                  </a:lnTo>
                  <a:lnTo>
                    <a:pt x="213" y="56"/>
                  </a:lnTo>
                  <a:lnTo>
                    <a:pt x="231" y="66"/>
                  </a:lnTo>
                  <a:lnTo>
                    <a:pt x="249" y="75"/>
                  </a:lnTo>
                  <a:lnTo>
                    <a:pt x="256" y="79"/>
                  </a:lnTo>
                  <a:lnTo>
                    <a:pt x="263" y="84"/>
                  </a:lnTo>
                  <a:lnTo>
                    <a:pt x="270" y="91"/>
                  </a:lnTo>
                  <a:lnTo>
                    <a:pt x="277" y="98"/>
                  </a:lnTo>
                  <a:lnTo>
                    <a:pt x="295" y="102"/>
                  </a:lnTo>
                  <a:lnTo>
                    <a:pt x="300" y="105"/>
                  </a:lnTo>
                  <a:lnTo>
                    <a:pt x="306" y="109"/>
                  </a:lnTo>
                  <a:lnTo>
                    <a:pt x="313" y="114"/>
                  </a:lnTo>
                  <a:lnTo>
                    <a:pt x="318" y="121"/>
                  </a:lnTo>
                  <a:lnTo>
                    <a:pt x="318" y="132"/>
                  </a:lnTo>
                  <a:lnTo>
                    <a:pt x="315" y="141"/>
                  </a:lnTo>
                  <a:lnTo>
                    <a:pt x="309" y="148"/>
                  </a:lnTo>
                  <a:lnTo>
                    <a:pt x="300" y="153"/>
                  </a:lnTo>
                  <a:lnTo>
                    <a:pt x="295" y="166"/>
                  </a:lnTo>
                  <a:lnTo>
                    <a:pt x="288" y="177"/>
                  </a:lnTo>
                  <a:lnTo>
                    <a:pt x="279" y="189"/>
                  </a:lnTo>
                  <a:lnTo>
                    <a:pt x="268" y="200"/>
                  </a:lnTo>
                  <a:lnTo>
                    <a:pt x="259" y="212"/>
                  </a:lnTo>
                  <a:lnTo>
                    <a:pt x="251" y="223"/>
                  </a:lnTo>
                  <a:lnTo>
                    <a:pt x="243" y="235"/>
                  </a:lnTo>
                  <a:lnTo>
                    <a:pt x="236" y="250"/>
                  </a:lnTo>
                  <a:lnTo>
                    <a:pt x="251" y="267"/>
                  </a:lnTo>
                  <a:lnTo>
                    <a:pt x="254" y="278"/>
                  </a:lnTo>
                  <a:lnTo>
                    <a:pt x="251" y="289"/>
                  </a:lnTo>
                  <a:lnTo>
                    <a:pt x="243" y="299"/>
                  </a:lnTo>
                  <a:lnTo>
                    <a:pt x="240" y="314"/>
                  </a:lnTo>
                  <a:lnTo>
                    <a:pt x="242" y="321"/>
                  </a:lnTo>
                  <a:lnTo>
                    <a:pt x="249" y="324"/>
                  </a:lnTo>
                  <a:lnTo>
                    <a:pt x="256" y="328"/>
                  </a:lnTo>
                  <a:lnTo>
                    <a:pt x="263" y="330"/>
                  </a:lnTo>
                  <a:lnTo>
                    <a:pt x="270" y="331"/>
                  </a:lnTo>
                  <a:lnTo>
                    <a:pt x="279" y="333"/>
                  </a:lnTo>
                  <a:lnTo>
                    <a:pt x="288" y="335"/>
                  </a:lnTo>
                  <a:lnTo>
                    <a:pt x="295" y="337"/>
                  </a:lnTo>
                  <a:lnTo>
                    <a:pt x="304" y="338"/>
                  </a:lnTo>
                  <a:lnTo>
                    <a:pt x="304" y="353"/>
                  </a:lnTo>
                  <a:lnTo>
                    <a:pt x="299" y="360"/>
                  </a:lnTo>
                  <a:lnTo>
                    <a:pt x="293" y="367"/>
                  </a:lnTo>
                  <a:lnTo>
                    <a:pt x="286" y="374"/>
                  </a:lnTo>
                  <a:lnTo>
                    <a:pt x="279" y="381"/>
                  </a:lnTo>
                  <a:lnTo>
                    <a:pt x="272" y="388"/>
                  </a:lnTo>
                  <a:lnTo>
                    <a:pt x="265" y="397"/>
                  </a:lnTo>
                  <a:lnTo>
                    <a:pt x="256" y="404"/>
                  </a:lnTo>
                  <a:lnTo>
                    <a:pt x="249" y="413"/>
                  </a:lnTo>
                  <a:lnTo>
                    <a:pt x="243" y="417"/>
                  </a:lnTo>
                  <a:lnTo>
                    <a:pt x="236" y="419"/>
                  </a:lnTo>
                  <a:lnTo>
                    <a:pt x="227" y="422"/>
                  </a:lnTo>
                  <a:lnTo>
                    <a:pt x="220" y="429"/>
                  </a:lnTo>
                  <a:lnTo>
                    <a:pt x="210" y="427"/>
                  </a:lnTo>
                  <a:lnTo>
                    <a:pt x="199" y="427"/>
                  </a:lnTo>
                  <a:lnTo>
                    <a:pt x="188" y="427"/>
                  </a:lnTo>
                  <a:lnTo>
                    <a:pt x="178" y="429"/>
                  </a:lnTo>
                  <a:lnTo>
                    <a:pt x="167" y="429"/>
                  </a:lnTo>
                  <a:lnTo>
                    <a:pt x="156" y="431"/>
                  </a:lnTo>
                  <a:lnTo>
                    <a:pt x="144" y="433"/>
                  </a:lnTo>
                  <a:lnTo>
                    <a:pt x="133" y="433"/>
                  </a:lnTo>
                  <a:close/>
                </a:path>
              </a:pathLst>
            </a:custGeom>
            <a:solidFill>
              <a:srgbClr val="CC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6" name="Freeform 240"/>
            <p:cNvSpPr>
              <a:spLocks/>
            </p:cNvSpPr>
            <p:nvPr/>
          </p:nvSpPr>
          <p:spPr bwMode="auto">
            <a:xfrm>
              <a:off x="7620" y="1720"/>
              <a:ext cx="430" cy="295"/>
            </a:xfrm>
            <a:custGeom>
              <a:avLst/>
              <a:gdLst>
                <a:gd name="T0" fmla="*/ 36 w 363"/>
                <a:gd name="T1" fmla="*/ 963 h 249"/>
                <a:gd name="T2" fmla="*/ 18 w 363"/>
                <a:gd name="T3" fmla="*/ 775 h 249"/>
                <a:gd name="T4" fmla="*/ 18 w 363"/>
                <a:gd name="T5" fmla="*/ 567 h 249"/>
                <a:gd name="T6" fmla="*/ 13 w 363"/>
                <a:gd name="T7" fmla="*/ 364 h 249"/>
                <a:gd name="T8" fmla="*/ 0 w 363"/>
                <a:gd name="T9" fmla="*/ 161 h 249"/>
                <a:gd name="T10" fmla="*/ 18 w 363"/>
                <a:gd name="T11" fmla="*/ 143 h 249"/>
                <a:gd name="T12" fmla="*/ 46 w 363"/>
                <a:gd name="T13" fmla="*/ 140 h 249"/>
                <a:gd name="T14" fmla="*/ 64 w 363"/>
                <a:gd name="T15" fmla="*/ 129 h 249"/>
                <a:gd name="T16" fmla="*/ 100 w 363"/>
                <a:gd name="T17" fmla="*/ 118 h 249"/>
                <a:gd name="T18" fmla="*/ 124 w 363"/>
                <a:gd name="T19" fmla="*/ 105 h 249"/>
                <a:gd name="T20" fmla="*/ 197 w 363"/>
                <a:gd name="T21" fmla="*/ 100 h 249"/>
                <a:gd name="T22" fmla="*/ 276 w 363"/>
                <a:gd name="T23" fmla="*/ 100 h 249"/>
                <a:gd name="T24" fmla="*/ 342 w 363"/>
                <a:gd name="T25" fmla="*/ 100 h 249"/>
                <a:gd name="T26" fmla="*/ 419 w 363"/>
                <a:gd name="T27" fmla="*/ 89 h 249"/>
                <a:gd name="T28" fmla="*/ 496 w 363"/>
                <a:gd name="T29" fmla="*/ 89 h 249"/>
                <a:gd name="T30" fmla="*/ 569 w 363"/>
                <a:gd name="T31" fmla="*/ 84 h 249"/>
                <a:gd name="T32" fmla="*/ 640 w 363"/>
                <a:gd name="T33" fmla="*/ 84 h 249"/>
                <a:gd name="T34" fmla="*/ 717 w 363"/>
                <a:gd name="T35" fmla="*/ 76 h 249"/>
                <a:gd name="T36" fmla="*/ 792 w 363"/>
                <a:gd name="T37" fmla="*/ 71 h 249"/>
                <a:gd name="T38" fmla="*/ 867 w 363"/>
                <a:gd name="T39" fmla="*/ 63 h 249"/>
                <a:gd name="T40" fmla="*/ 943 w 363"/>
                <a:gd name="T41" fmla="*/ 54 h 249"/>
                <a:gd name="T42" fmla="*/ 1023 w 363"/>
                <a:gd name="T43" fmla="*/ 51 h 249"/>
                <a:gd name="T44" fmla="*/ 1097 w 363"/>
                <a:gd name="T45" fmla="*/ 43 h 249"/>
                <a:gd name="T46" fmla="*/ 1172 w 363"/>
                <a:gd name="T47" fmla="*/ 25 h 249"/>
                <a:gd name="T48" fmla="*/ 1246 w 363"/>
                <a:gd name="T49" fmla="*/ 15 h 249"/>
                <a:gd name="T50" fmla="*/ 1323 w 363"/>
                <a:gd name="T51" fmla="*/ 0 h 249"/>
                <a:gd name="T52" fmla="*/ 1366 w 363"/>
                <a:gd name="T53" fmla="*/ 15 h 249"/>
                <a:gd name="T54" fmla="*/ 1384 w 363"/>
                <a:gd name="T55" fmla="*/ 36 h 249"/>
                <a:gd name="T56" fmla="*/ 1401 w 363"/>
                <a:gd name="T57" fmla="*/ 225 h 249"/>
                <a:gd name="T58" fmla="*/ 1406 w 363"/>
                <a:gd name="T59" fmla="*/ 405 h 249"/>
                <a:gd name="T60" fmla="*/ 1406 w 363"/>
                <a:gd name="T61" fmla="*/ 594 h 249"/>
                <a:gd name="T62" fmla="*/ 1373 w 363"/>
                <a:gd name="T63" fmla="*/ 781 h 249"/>
                <a:gd name="T64" fmla="*/ 1298 w 363"/>
                <a:gd name="T65" fmla="*/ 813 h 249"/>
                <a:gd name="T66" fmla="*/ 1224 w 363"/>
                <a:gd name="T67" fmla="*/ 841 h 249"/>
                <a:gd name="T68" fmla="*/ 1135 w 363"/>
                <a:gd name="T69" fmla="*/ 866 h 249"/>
                <a:gd name="T70" fmla="*/ 1064 w 363"/>
                <a:gd name="T71" fmla="*/ 884 h 249"/>
                <a:gd name="T72" fmla="*/ 978 w 363"/>
                <a:gd name="T73" fmla="*/ 898 h 249"/>
                <a:gd name="T74" fmla="*/ 885 w 363"/>
                <a:gd name="T75" fmla="*/ 910 h 249"/>
                <a:gd name="T76" fmla="*/ 804 w 363"/>
                <a:gd name="T77" fmla="*/ 921 h 249"/>
                <a:gd name="T78" fmla="*/ 721 w 363"/>
                <a:gd name="T79" fmla="*/ 926 h 249"/>
                <a:gd name="T80" fmla="*/ 631 w 363"/>
                <a:gd name="T81" fmla="*/ 929 h 249"/>
                <a:gd name="T82" fmla="*/ 543 w 363"/>
                <a:gd name="T83" fmla="*/ 929 h 249"/>
                <a:gd name="T84" fmla="*/ 462 w 363"/>
                <a:gd name="T85" fmla="*/ 939 h 249"/>
                <a:gd name="T86" fmla="*/ 374 w 363"/>
                <a:gd name="T87" fmla="*/ 939 h 249"/>
                <a:gd name="T88" fmla="*/ 288 w 363"/>
                <a:gd name="T89" fmla="*/ 947 h 249"/>
                <a:gd name="T90" fmla="*/ 197 w 363"/>
                <a:gd name="T91" fmla="*/ 947 h 249"/>
                <a:gd name="T92" fmla="*/ 118 w 363"/>
                <a:gd name="T93" fmla="*/ 960 h 249"/>
                <a:gd name="T94" fmla="*/ 36 w 363"/>
                <a:gd name="T95" fmla="*/ 963 h 24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63"/>
                <a:gd name="T145" fmla="*/ 0 h 249"/>
                <a:gd name="T146" fmla="*/ 363 w 363"/>
                <a:gd name="T147" fmla="*/ 249 h 249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63" h="249">
                  <a:moveTo>
                    <a:pt x="9" y="249"/>
                  </a:moveTo>
                  <a:lnTo>
                    <a:pt x="5" y="199"/>
                  </a:lnTo>
                  <a:lnTo>
                    <a:pt x="5" y="146"/>
                  </a:lnTo>
                  <a:lnTo>
                    <a:pt x="3" y="94"/>
                  </a:lnTo>
                  <a:lnTo>
                    <a:pt x="0" y="41"/>
                  </a:lnTo>
                  <a:lnTo>
                    <a:pt x="5" y="37"/>
                  </a:lnTo>
                  <a:lnTo>
                    <a:pt x="12" y="36"/>
                  </a:lnTo>
                  <a:lnTo>
                    <a:pt x="17" y="34"/>
                  </a:lnTo>
                  <a:lnTo>
                    <a:pt x="25" y="30"/>
                  </a:lnTo>
                  <a:lnTo>
                    <a:pt x="32" y="27"/>
                  </a:lnTo>
                  <a:lnTo>
                    <a:pt x="51" y="25"/>
                  </a:lnTo>
                  <a:lnTo>
                    <a:pt x="71" y="25"/>
                  </a:lnTo>
                  <a:lnTo>
                    <a:pt x="89" y="25"/>
                  </a:lnTo>
                  <a:lnTo>
                    <a:pt x="108" y="23"/>
                  </a:lnTo>
                  <a:lnTo>
                    <a:pt x="128" y="23"/>
                  </a:lnTo>
                  <a:lnTo>
                    <a:pt x="147" y="21"/>
                  </a:lnTo>
                  <a:lnTo>
                    <a:pt x="165" y="21"/>
                  </a:lnTo>
                  <a:lnTo>
                    <a:pt x="185" y="20"/>
                  </a:lnTo>
                  <a:lnTo>
                    <a:pt x="204" y="18"/>
                  </a:lnTo>
                  <a:lnTo>
                    <a:pt x="224" y="16"/>
                  </a:lnTo>
                  <a:lnTo>
                    <a:pt x="243" y="14"/>
                  </a:lnTo>
                  <a:lnTo>
                    <a:pt x="263" y="13"/>
                  </a:lnTo>
                  <a:lnTo>
                    <a:pt x="283" y="11"/>
                  </a:lnTo>
                  <a:lnTo>
                    <a:pt x="302" y="7"/>
                  </a:lnTo>
                  <a:lnTo>
                    <a:pt x="322" y="4"/>
                  </a:lnTo>
                  <a:lnTo>
                    <a:pt x="341" y="0"/>
                  </a:lnTo>
                  <a:lnTo>
                    <a:pt x="352" y="4"/>
                  </a:lnTo>
                  <a:lnTo>
                    <a:pt x="357" y="9"/>
                  </a:lnTo>
                  <a:lnTo>
                    <a:pt x="361" y="57"/>
                  </a:lnTo>
                  <a:lnTo>
                    <a:pt x="363" y="105"/>
                  </a:lnTo>
                  <a:lnTo>
                    <a:pt x="363" y="153"/>
                  </a:lnTo>
                  <a:lnTo>
                    <a:pt x="354" y="201"/>
                  </a:lnTo>
                  <a:lnTo>
                    <a:pt x="334" y="210"/>
                  </a:lnTo>
                  <a:lnTo>
                    <a:pt x="315" y="217"/>
                  </a:lnTo>
                  <a:lnTo>
                    <a:pt x="293" y="223"/>
                  </a:lnTo>
                  <a:lnTo>
                    <a:pt x="274" y="228"/>
                  </a:lnTo>
                  <a:lnTo>
                    <a:pt x="252" y="231"/>
                  </a:lnTo>
                  <a:lnTo>
                    <a:pt x="229" y="235"/>
                  </a:lnTo>
                  <a:lnTo>
                    <a:pt x="208" y="237"/>
                  </a:lnTo>
                  <a:lnTo>
                    <a:pt x="186" y="239"/>
                  </a:lnTo>
                  <a:lnTo>
                    <a:pt x="163" y="240"/>
                  </a:lnTo>
                  <a:lnTo>
                    <a:pt x="140" y="240"/>
                  </a:lnTo>
                  <a:lnTo>
                    <a:pt x="119" y="242"/>
                  </a:lnTo>
                  <a:lnTo>
                    <a:pt x="96" y="242"/>
                  </a:lnTo>
                  <a:lnTo>
                    <a:pt x="74" y="244"/>
                  </a:lnTo>
                  <a:lnTo>
                    <a:pt x="51" y="244"/>
                  </a:lnTo>
                  <a:lnTo>
                    <a:pt x="30" y="247"/>
                  </a:lnTo>
                  <a:lnTo>
                    <a:pt x="9" y="2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7" name="Freeform 241"/>
            <p:cNvSpPr>
              <a:spLocks/>
            </p:cNvSpPr>
            <p:nvPr/>
          </p:nvSpPr>
          <p:spPr bwMode="auto">
            <a:xfrm>
              <a:off x="7650" y="1760"/>
              <a:ext cx="372" cy="222"/>
            </a:xfrm>
            <a:custGeom>
              <a:avLst/>
              <a:gdLst>
                <a:gd name="T0" fmla="*/ 25 w 314"/>
                <a:gd name="T1" fmla="*/ 740 h 187"/>
                <a:gd name="T2" fmla="*/ 1 w 314"/>
                <a:gd name="T3" fmla="*/ 583 h 187"/>
                <a:gd name="T4" fmla="*/ 0 w 314"/>
                <a:gd name="T5" fmla="*/ 423 h 187"/>
                <a:gd name="T6" fmla="*/ 0 w 314"/>
                <a:gd name="T7" fmla="*/ 261 h 187"/>
                <a:gd name="T8" fmla="*/ 13 w 314"/>
                <a:gd name="T9" fmla="*/ 101 h 187"/>
                <a:gd name="T10" fmla="*/ 89 w 314"/>
                <a:gd name="T11" fmla="*/ 85 h 187"/>
                <a:gd name="T12" fmla="*/ 161 w 314"/>
                <a:gd name="T13" fmla="*/ 75 h 187"/>
                <a:gd name="T14" fmla="*/ 233 w 314"/>
                <a:gd name="T15" fmla="*/ 72 h 187"/>
                <a:gd name="T16" fmla="*/ 301 w 314"/>
                <a:gd name="T17" fmla="*/ 63 h 187"/>
                <a:gd name="T18" fmla="*/ 377 w 314"/>
                <a:gd name="T19" fmla="*/ 55 h 187"/>
                <a:gd name="T20" fmla="*/ 447 w 314"/>
                <a:gd name="T21" fmla="*/ 46 h 187"/>
                <a:gd name="T22" fmla="*/ 525 w 314"/>
                <a:gd name="T23" fmla="*/ 43 h 187"/>
                <a:gd name="T24" fmla="*/ 597 w 314"/>
                <a:gd name="T25" fmla="*/ 43 h 187"/>
                <a:gd name="T26" fmla="*/ 669 w 314"/>
                <a:gd name="T27" fmla="*/ 36 h 187"/>
                <a:gd name="T28" fmla="*/ 745 w 314"/>
                <a:gd name="T29" fmla="*/ 36 h 187"/>
                <a:gd name="T30" fmla="*/ 820 w 314"/>
                <a:gd name="T31" fmla="*/ 25 h 187"/>
                <a:gd name="T32" fmla="*/ 898 w 314"/>
                <a:gd name="T33" fmla="*/ 25 h 187"/>
                <a:gd name="T34" fmla="*/ 963 w 314"/>
                <a:gd name="T35" fmla="*/ 18 h 187"/>
                <a:gd name="T36" fmla="*/ 1044 w 314"/>
                <a:gd name="T37" fmla="*/ 13 h 187"/>
                <a:gd name="T38" fmla="*/ 1117 w 314"/>
                <a:gd name="T39" fmla="*/ 2 h 187"/>
                <a:gd name="T40" fmla="*/ 1192 w 314"/>
                <a:gd name="T41" fmla="*/ 0 h 187"/>
                <a:gd name="T42" fmla="*/ 1206 w 314"/>
                <a:gd name="T43" fmla="*/ 142 h 187"/>
                <a:gd name="T44" fmla="*/ 1217 w 314"/>
                <a:gd name="T45" fmla="*/ 287 h 187"/>
                <a:gd name="T46" fmla="*/ 1217 w 314"/>
                <a:gd name="T47" fmla="*/ 426 h 187"/>
                <a:gd name="T48" fmla="*/ 1217 w 314"/>
                <a:gd name="T49" fmla="*/ 572 h 187"/>
                <a:gd name="T50" fmla="*/ 1192 w 314"/>
                <a:gd name="T51" fmla="*/ 596 h 187"/>
                <a:gd name="T52" fmla="*/ 1154 w 314"/>
                <a:gd name="T53" fmla="*/ 609 h 187"/>
                <a:gd name="T54" fmla="*/ 1133 w 314"/>
                <a:gd name="T55" fmla="*/ 626 h 187"/>
                <a:gd name="T56" fmla="*/ 1096 w 314"/>
                <a:gd name="T57" fmla="*/ 633 h 187"/>
                <a:gd name="T58" fmla="*/ 1065 w 314"/>
                <a:gd name="T59" fmla="*/ 639 h 187"/>
                <a:gd name="T60" fmla="*/ 1033 w 314"/>
                <a:gd name="T61" fmla="*/ 646 h 187"/>
                <a:gd name="T62" fmla="*/ 1002 w 314"/>
                <a:gd name="T63" fmla="*/ 654 h 187"/>
                <a:gd name="T64" fmla="*/ 963 w 314"/>
                <a:gd name="T65" fmla="*/ 670 h 187"/>
                <a:gd name="T66" fmla="*/ 929 w 314"/>
                <a:gd name="T67" fmla="*/ 679 h 187"/>
                <a:gd name="T68" fmla="*/ 820 w 314"/>
                <a:gd name="T69" fmla="*/ 679 h 187"/>
                <a:gd name="T70" fmla="*/ 708 w 314"/>
                <a:gd name="T71" fmla="*/ 679 h 187"/>
                <a:gd name="T72" fmla="*/ 597 w 314"/>
                <a:gd name="T73" fmla="*/ 690 h 187"/>
                <a:gd name="T74" fmla="*/ 496 w 314"/>
                <a:gd name="T75" fmla="*/ 692 h 187"/>
                <a:gd name="T76" fmla="*/ 385 w 314"/>
                <a:gd name="T77" fmla="*/ 713 h 187"/>
                <a:gd name="T78" fmla="*/ 276 w 314"/>
                <a:gd name="T79" fmla="*/ 715 h 187"/>
                <a:gd name="T80" fmla="*/ 169 w 314"/>
                <a:gd name="T81" fmla="*/ 731 h 187"/>
                <a:gd name="T82" fmla="*/ 63 w 314"/>
                <a:gd name="T83" fmla="*/ 740 h 187"/>
                <a:gd name="T84" fmla="*/ 25 w 314"/>
                <a:gd name="T85" fmla="*/ 740 h 18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14"/>
                <a:gd name="T130" fmla="*/ 0 h 187"/>
                <a:gd name="T131" fmla="*/ 314 w 314"/>
                <a:gd name="T132" fmla="*/ 187 h 18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14" h="187">
                  <a:moveTo>
                    <a:pt x="7" y="187"/>
                  </a:moveTo>
                  <a:lnTo>
                    <a:pt x="1" y="148"/>
                  </a:lnTo>
                  <a:lnTo>
                    <a:pt x="0" y="107"/>
                  </a:lnTo>
                  <a:lnTo>
                    <a:pt x="0" y="66"/>
                  </a:lnTo>
                  <a:lnTo>
                    <a:pt x="3" y="25"/>
                  </a:lnTo>
                  <a:lnTo>
                    <a:pt x="23" y="21"/>
                  </a:lnTo>
                  <a:lnTo>
                    <a:pt x="41" y="19"/>
                  </a:lnTo>
                  <a:lnTo>
                    <a:pt x="60" y="18"/>
                  </a:lnTo>
                  <a:lnTo>
                    <a:pt x="78" y="16"/>
                  </a:lnTo>
                  <a:lnTo>
                    <a:pt x="97" y="14"/>
                  </a:lnTo>
                  <a:lnTo>
                    <a:pt x="115" y="12"/>
                  </a:lnTo>
                  <a:lnTo>
                    <a:pt x="135" y="11"/>
                  </a:lnTo>
                  <a:lnTo>
                    <a:pt x="154" y="11"/>
                  </a:lnTo>
                  <a:lnTo>
                    <a:pt x="172" y="9"/>
                  </a:lnTo>
                  <a:lnTo>
                    <a:pt x="192" y="9"/>
                  </a:lnTo>
                  <a:lnTo>
                    <a:pt x="211" y="7"/>
                  </a:lnTo>
                  <a:lnTo>
                    <a:pt x="231" y="7"/>
                  </a:lnTo>
                  <a:lnTo>
                    <a:pt x="249" y="5"/>
                  </a:lnTo>
                  <a:lnTo>
                    <a:pt x="268" y="3"/>
                  </a:lnTo>
                  <a:lnTo>
                    <a:pt x="288" y="2"/>
                  </a:lnTo>
                  <a:lnTo>
                    <a:pt x="307" y="0"/>
                  </a:lnTo>
                  <a:lnTo>
                    <a:pt x="311" y="36"/>
                  </a:lnTo>
                  <a:lnTo>
                    <a:pt x="314" y="73"/>
                  </a:lnTo>
                  <a:lnTo>
                    <a:pt x="314" y="108"/>
                  </a:lnTo>
                  <a:lnTo>
                    <a:pt x="314" y="146"/>
                  </a:lnTo>
                  <a:lnTo>
                    <a:pt x="307" y="151"/>
                  </a:lnTo>
                  <a:lnTo>
                    <a:pt x="298" y="155"/>
                  </a:lnTo>
                  <a:lnTo>
                    <a:pt x="291" y="158"/>
                  </a:lnTo>
                  <a:lnTo>
                    <a:pt x="282" y="160"/>
                  </a:lnTo>
                  <a:lnTo>
                    <a:pt x="275" y="162"/>
                  </a:lnTo>
                  <a:lnTo>
                    <a:pt x="266" y="164"/>
                  </a:lnTo>
                  <a:lnTo>
                    <a:pt x="258" y="165"/>
                  </a:lnTo>
                  <a:lnTo>
                    <a:pt x="249" y="169"/>
                  </a:lnTo>
                  <a:lnTo>
                    <a:pt x="240" y="173"/>
                  </a:lnTo>
                  <a:lnTo>
                    <a:pt x="211" y="173"/>
                  </a:lnTo>
                  <a:lnTo>
                    <a:pt x="183" y="173"/>
                  </a:lnTo>
                  <a:lnTo>
                    <a:pt x="154" y="174"/>
                  </a:lnTo>
                  <a:lnTo>
                    <a:pt x="128" y="176"/>
                  </a:lnTo>
                  <a:lnTo>
                    <a:pt x="99" y="180"/>
                  </a:lnTo>
                  <a:lnTo>
                    <a:pt x="71" y="181"/>
                  </a:lnTo>
                  <a:lnTo>
                    <a:pt x="44" y="185"/>
                  </a:lnTo>
                  <a:lnTo>
                    <a:pt x="16" y="187"/>
                  </a:lnTo>
                  <a:lnTo>
                    <a:pt x="7" y="187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Freeform 242"/>
            <p:cNvSpPr>
              <a:spLocks/>
            </p:cNvSpPr>
            <p:nvPr/>
          </p:nvSpPr>
          <p:spPr bwMode="auto">
            <a:xfrm>
              <a:off x="6489" y="1287"/>
              <a:ext cx="434" cy="549"/>
            </a:xfrm>
            <a:custGeom>
              <a:avLst/>
              <a:gdLst>
                <a:gd name="T0" fmla="*/ 799 w 367"/>
                <a:gd name="T1" fmla="*/ 1737 h 464"/>
                <a:gd name="T2" fmla="*/ 695 w 367"/>
                <a:gd name="T3" fmla="*/ 1660 h 464"/>
                <a:gd name="T4" fmla="*/ 590 w 367"/>
                <a:gd name="T5" fmla="*/ 1562 h 464"/>
                <a:gd name="T6" fmla="*/ 495 w 367"/>
                <a:gd name="T7" fmla="*/ 1458 h 464"/>
                <a:gd name="T8" fmla="*/ 443 w 367"/>
                <a:gd name="T9" fmla="*/ 1292 h 464"/>
                <a:gd name="T10" fmla="*/ 462 w 367"/>
                <a:gd name="T11" fmla="*/ 1047 h 464"/>
                <a:gd name="T12" fmla="*/ 460 w 367"/>
                <a:gd name="T13" fmla="*/ 797 h 464"/>
                <a:gd name="T14" fmla="*/ 383 w 367"/>
                <a:gd name="T15" fmla="*/ 589 h 464"/>
                <a:gd name="T16" fmla="*/ 276 w 367"/>
                <a:gd name="T17" fmla="*/ 491 h 464"/>
                <a:gd name="T18" fmla="*/ 233 w 367"/>
                <a:gd name="T19" fmla="*/ 459 h 464"/>
                <a:gd name="T20" fmla="*/ 192 w 367"/>
                <a:gd name="T21" fmla="*/ 406 h 464"/>
                <a:gd name="T22" fmla="*/ 147 w 367"/>
                <a:gd name="T23" fmla="*/ 377 h 464"/>
                <a:gd name="T24" fmla="*/ 85 w 367"/>
                <a:gd name="T25" fmla="*/ 343 h 464"/>
                <a:gd name="T26" fmla="*/ 30 w 367"/>
                <a:gd name="T27" fmla="*/ 278 h 464"/>
                <a:gd name="T28" fmla="*/ 35 w 367"/>
                <a:gd name="T29" fmla="*/ 225 h 464"/>
                <a:gd name="T30" fmla="*/ 105 w 367"/>
                <a:gd name="T31" fmla="*/ 245 h 464"/>
                <a:gd name="T32" fmla="*/ 163 w 367"/>
                <a:gd name="T33" fmla="*/ 237 h 464"/>
                <a:gd name="T34" fmla="*/ 214 w 367"/>
                <a:gd name="T35" fmla="*/ 254 h 464"/>
                <a:gd name="T36" fmla="*/ 280 w 367"/>
                <a:gd name="T37" fmla="*/ 254 h 464"/>
                <a:gd name="T38" fmla="*/ 361 w 367"/>
                <a:gd name="T39" fmla="*/ 288 h 464"/>
                <a:gd name="T40" fmla="*/ 422 w 367"/>
                <a:gd name="T41" fmla="*/ 266 h 464"/>
                <a:gd name="T42" fmla="*/ 453 w 367"/>
                <a:gd name="T43" fmla="*/ 225 h 464"/>
                <a:gd name="T44" fmla="*/ 453 w 367"/>
                <a:gd name="T45" fmla="*/ 148 h 464"/>
                <a:gd name="T46" fmla="*/ 453 w 367"/>
                <a:gd name="T47" fmla="*/ 64 h 464"/>
                <a:gd name="T48" fmla="*/ 497 w 367"/>
                <a:gd name="T49" fmla="*/ 0 h 464"/>
                <a:gd name="T50" fmla="*/ 546 w 367"/>
                <a:gd name="T51" fmla="*/ 30 h 464"/>
                <a:gd name="T52" fmla="*/ 590 w 367"/>
                <a:gd name="T53" fmla="*/ 82 h 464"/>
                <a:gd name="T54" fmla="*/ 737 w 367"/>
                <a:gd name="T55" fmla="*/ 314 h 464"/>
                <a:gd name="T56" fmla="*/ 925 w 367"/>
                <a:gd name="T57" fmla="*/ 527 h 464"/>
                <a:gd name="T58" fmla="*/ 1152 w 367"/>
                <a:gd name="T59" fmla="*/ 713 h 464"/>
                <a:gd name="T60" fmla="*/ 1384 w 367"/>
                <a:gd name="T61" fmla="*/ 880 h 464"/>
                <a:gd name="T62" fmla="*/ 1348 w 367"/>
                <a:gd name="T63" fmla="*/ 1023 h 464"/>
                <a:gd name="T64" fmla="*/ 1232 w 367"/>
                <a:gd name="T65" fmla="*/ 1252 h 464"/>
                <a:gd name="T66" fmla="*/ 1096 w 367"/>
                <a:gd name="T67" fmla="*/ 1467 h 464"/>
                <a:gd name="T68" fmla="*/ 941 w 367"/>
                <a:gd name="T69" fmla="*/ 1680 h 4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67"/>
                <a:gd name="T106" fmla="*/ 0 h 464"/>
                <a:gd name="T107" fmla="*/ 367 w 367"/>
                <a:gd name="T108" fmla="*/ 464 h 4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67" h="464">
                  <a:moveTo>
                    <a:pt x="225" y="464"/>
                  </a:moveTo>
                  <a:lnTo>
                    <a:pt x="210" y="453"/>
                  </a:lnTo>
                  <a:lnTo>
                    <a:pt x="196" y="443"/>
                  </a:lnTo>
                  <a:lnTo>
                    <a:pt x="182" y="432"/>
                  </a:lnTo>
                  <a:lnTo>
                    <a:pt x="169" y="419"/>
                  </a:lnTo>
                  <a:lnTo>
                    <a:pt x="155" y="407"/>
                  </a:lnTo>
                  <a:lnTo>
                    <a:pt x="143" y="393"/>
                  </a:lnTo>
                  <a:lnTo>
                    <a:pt x="129" y="380"/>
                  </a:lnTo>
                  <a:lnTo>
                    <a:pt x="116" y="366"/>
                  </a:lnTo>
                  <a:lnTo>
                    <a:pt x="116" y="336"/>
                  </a:lnTo>
                  <a:lnTo>
                    <a:pt x="118" y="304"/>
                  </a:lnTo>
                  <a:lnTo>
                    <a:pt x="121" y="272"/>
                  </a:lnTo>
                  <a:lnTo>
                    <a:pt x="123" y="240"/>
                  </a:lnTo>
                  <a:lnTo>
                    <a:pt x="120" y="208"/>
                  </a:lnTo>
                  <a:lnTo>
                    <a:pt x="113" y="179"/>
                  </a:lnTo>
                  <a:lnTo>
                    <a:pt x="100" y="154"/>
                  </a:lnTo>
                  <a:lnTo>
                    <a:pt x="77" y="133"/>
                  </a:lnTo>
                  <a:lnTo>
                    <a:pt x="72" y="128"/>
                  </a:lnTo>
                  <a:lnTo>
                    <a:pt x="66" y="124"/>
                  </a:lnTo>
                  <a:lnTo>
                    <a:pt x="61" y="119"/>
                  </a:lnTo>
                  <a:lnTo>
                    <a:pt x="56" y="110"/>
                  </a:lnTo>
                  <a:lnTo>
                    <a:pt x="50" y="106"/>
                  </a:lnTo>
                  <a:lnTo>
                    <a:pt x="45" y="103"/>
                  </a:lnTo>
                  <a:lnTo>
                    <a:pt x="38" y="99"/>
                  </a:lnTo>
                  <a:lnTo>
                    <a:pt x="29" y="96"/>
                  </a:lnTo>
                  <a:lnTo>
                    <a:pt x="22" y="90"/>
                  </a:lnTo>
                  <a:lnTo>
                    <a:pt x="15" y="81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9" y="58"/>
                  </a:lnTo>
                  <a:lnTo>
                    <a:pt x="17" y="60"/>
                  </a:lnTo>
                  <a:lnTo>
                    <a:pt x="27" y="64"/>
                  </a:lnTo>
                  <a:lnTo>
                    <a:pt x="38" y="62"/>
                  </a:lnTo>
                  <a:lnTo>
                    <a:pt x="43" y="62"/>
                  </a:lnTo>
                  <a:lnTo>
                    <a:pt x="50" y="65"/>
                  </a:lnTo>
                  <a:lnTo>
                    <a:pt x="56" y="67"/>
                  </a:lnTo>
                  <a:lnTo>
                    <a:pt x="63" y="69"/>
                  </a:lnTo>
                  <a:lnTo>
                    <a:pt x="73" y="67"/>
                  </a:lnTo>
                  <a:lnTo>
                    <a:pt x="84" y="71"/>
                  </a:lnTo>
                  <a:lnTo>
                    <a:pt x="95" y="74"/>
                  </a:lnTo>
                  <a:lnTo>
                    <a:pt x="105" y="72"/>
                  </a:lnTo>
                  <a:lnTo>
                    <a:pt x="111" y="69"/>
                  </a:lnTo>
                  <a:lnTo>
                    <a:pt x="114" y="64"/>
                  </a:lnTo>
                  <a:lnTo>
                    <a:pt x="118" y="58"/>
                  </a:lnTo>
                  <a:lnTo>
                    <a:pt x="120" y="49"/>
                  </a:lnTo>
                  <a:lnTo>
                    <a:pt x="118" y="39"/>
                  </a:lnTo>
                  <a:lnTo>
                    <a:pt x="118" y="28"/>
                  </a:lnTo>
                  <a:lnTo>
                    <a:pt x="118" y="17"/>
                  </a:lnTo>
                  <a:lnTo>
                    <a:pt x="118" y="7"/>
                  </a:lnTo>
                  <a:lnTo>
                    <a:pt x="130" y="0"/>
                  </a:lnTo>
                  <a:lnTo>
                    <a:pt x="136" y="3"/>
                  </a:lnTo>
                  <a:lnTo>
                    <a:pt x="143" y="8"/>
                  </a:lnTo>
                  <a:lnTo>
                    <a:pt x="148" y="16"/>
                  </a:lnTo>
                  <a:lnTo>
                    <a:pt x="155" y="21"/>
                  </a:lnTo>
                  <a:lnTo>
                    <a:pt x="171" y="51"/>
                  </a:lnTo>
                  <a:lnTo>
                    <a:pt x="193" y="81"/>
                  </a:lnTo>
                  <a:lnTo>
                    <a:pt x="216" y="110"/>
                  </a:lnTo>
                  <a:lnTo>
                    <a:pt x="242" y="137"/>
                  </a:lnTo>
                  <a:lnTo>
                    <a:pt x="271" y="161"/>
                  </a:lnTo>
                  <a:lnTo>
                    <a:pt x="301" y="186"/>
                  </a:lnTo>
                  <a:lnTo>
                    <a:pt x="331" y="208"/>
                  </a:lnTo>
                  <a:lnTo>
                    <a:pt x="362" y="229"/>
                  </a:lnTo>
                  <a:lnTo>
                    <a:pt x="367" y="236"/>
                  </a:lnTo>
                  <a:lnTo>
                    <a:pt x="353" y="266"/>
                  </a:lnTo>
                  <a:lnTo>
                    <a:pt x="338" y="297"/>
                  </a:lnTo>
                  <a:lnTo>
                    <a:pt x="322" y="325"/>
                  </a:lnTo>
                  <a:lnTo>
                    <a:pt x="305" y="354"/>
                  </a:lnTo>
                  <a:lnTo>
                    <a:pt x="287" y="382"/>
                  </a:lnTo>
                  <a:lnTo>
                    <a:pt x="267" y="409"/>
                  </a:lnTo>
                  <a:lnTo>
                    <a:pt x="246" y="437"/>
                  </a:lnTo>
                  <a:lnTo>
                    <a:pt x="225" y="464"/>
                  </a:lnTo>
                  <a:close/>
                </a:path>
              </a:pathLst>
            </a:custGeom>
            <a:solidFill>
              <a:srgbClr val="CC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9" name="Freeform 243"/>
            <p:cNvSpPr>
              <a:spLocks/>
            </p:cNvSpPr>
            <p:nvPr/>
          </p:nvSpPr>
          <p:spPr bwMode="auto">
            <a:xfrm>
              <a:off x="8213" y="1343"/>
              <a:ext cx="424" cy="480"/>
            </a:xfrm>
            <a:custGeom>
              <a:avLst/>
              <a:gdLst>
                <a:gd name="T0" fmla="*/ 1184 w 358"/>
                <a:gd name="T1" fmla="*/ 1576 h 405"/>
                <a:gd name="T2" fmla="*/ 1138 w 358"/>
                <a:gd name="T3" fmla="*/ 1556 h 405"/>
                <a:gd name="T4" fmla="*/ 1097 w 358"/>
                <a:gd name="T5" fmla="*/ 1530 h 405"/>
                <a:gd name="T6" fmla="*/ 1051 w 358"/>
                <a:gd name="T7" fmla="*/ 1511 h 405"/>
                <a:gd name="T8" fmla="*/ 1013 w 358"/>
                <a:gd name="T9" fmla="*/ 1478 h 405"/>
                <a:gd name="T10" fmla="*/ 962 w 358"/>
                <a:gd name="T11" fmla="*/ 1451 h 405"/>
                <a:gd name="T12" fmla="*/ 926 w 358"/>
                <a:gd name="T13" fmla="*/ 1426 h 405"/>
                <a:gd name="T14" fmla="*/ 884 w 358"/>
                <a:gd name="T15" fmla="*/ 1396 h 405"/>
                <a:gd name="T16" fmla="*/ 836 w 358"/>
                <a:gd name="T17" fmla="*/ 1367 h 405"/>
                <a:gd name="T18" fmla="*/ 836 w 358"/>
                <a:gd name="T19" fmla="*/ 1317 h 405"/>
                <a:gd name="T20" fmla="*/ 855 w 358"/>
                <a:gd name="T21" fmla="*/ 1256 h 405"/>
                <a:gd name="T22" fmla="*/ 867 w 358"/>
                <a:gd name="T23" fmla="*/ 1192 h 405"/>
                <a:gd name="T24" fmla="*/ 847 w 358"/>
                <a:gd name="T25" fmla="*/ 1132 h 405"/>
                <a:gd name="T26" fmla="*/ 783 w 358"/>
                <a:gd name="T27" fmla="*/ 1095 h 405"/>
                <a:gd name="T28" fmla="*/ 706 w 358"/>
                <a:gd name="T29" fmla="*/ 1037 h 405"/>
                <a:gd name="T30" fmla="*/ 618 w 358"/>
                <a:gd name="T31" fmla="*/ 971 h 405"/>
                <a:gd name="T32" fmla="*/ 540 w 358"/>
                <a:gd name="T33" fmla="*/ 908 h 405"/>
                <a:gd name="T34" fmla="*/ 441 w 358"/>
                <a:gd name="T35" fmla="*/ 849 h 405"/>
                <a:gd name="T36" fmla="*/ 342 w 358"/>
                <a:gd name="T37" fmla="*/ 802 h 405"/>
                <a:gd name="T38" fmla="*/ 244 w 358"/>
                <a:gd name="T39" fmla="*/ 766 h 405"/>
                <a:gd name="T40" fmla="*/ 129 w 358"/>
                <a:gd name="T41" fmla="*/ 757 h 405"/>
                <a:gd name="T42" fmla="*/ 2 w 358"/>
                <a:gd name="T43" fmla="*/ 759 h 405"/>
                <a:gd name="T44" fmla="*/ 2 w 358"/>
                <a:gd name="T45" fmla="*/ 571 h 405"/>
                <a:gd name="T46" fmla="*/ 2 w 358"/>
                <a:gd name="T47" fmla="*/ 377 h 405"/>
                <a:gd name="T48" fmla="*/ 2 w 358"/>
                <a:gd name="T49" fmla="*/ 190 h 405"/>
                <a:gd name="T50" fmla="*/ 0 w 358"/>
                <a:gd name="T51" fmla="*/ 0 h 405"/>
                <a:gd name="T52" fmla="*/ 121 w 358"/>
                <a:gd name="T53" fmla="*/ 0 h 405"/>
                <a:gd name="T54" fmla="*/ 192 w 358"/>
                <a:gd name="T55" fmla="*/ 84 h 405"/>
                <a:gd name="T56" fmla="*/ 274 w 358"/>
                <a:gd name="T57" fmla="*/ 153 h 405"/>
                <a:gd name="T58" fmla="*/ 353 w 358"/>
                <a:gd name="T59" fmla="*/ 226 h 405"/>
                <a:gd name="T60" fmla="*/ 435 w 358"/>
                <a:gd name="T61" fmla="*/ 297 h 405"/>
                <a:gd name="T62" fmla="*/ 510 w 358"/>
                <a:gd name="T63" fmla="*/ 365 h 405"/>
                <a:gd name="T64" fmla="*/ 589 w 358"/>
                <a:gd name="T65" fmla="*/ 439 h 405"/>
                <a:gd name="T66" fmla="*/ 675 w 358"/>
                <a:gd name="T67" fmla="*/ 503 h 405"/>
                <a:gd name="T68" fmla="*/ 759 w 358"/>
                <a:gd name="T69" fmla="*/ 567 h 405"/>
                <a:gd name="T70" fmla="*/ 839 w 358"/>
                <a:gd name="T71" fmla="*/ 632 h 405"/>
                <a:gd name="T72" fmla="*/ 919 w 358"/>
                <a:gd name="T73" fmla="*/ 693 h 405"/>
                <a:gd name="T74" fmla="*/ 1000 w 358"/>
                <a:gd name="T75" fmla="*/ 766 h 405"/>
                <a:gd name="T76" fmla="*/ 1085 w 358"/>
                <a:gd name="T77" fmla="*/ 837 h 405"/>
                <a:gd name="T78" fmla="*/ 1155 w 358"/>
                <a:gd name="T79" fmla="*/ 908 h 405"/>
                <a:gd name="T80" fmla="*/ 1238 w 358"/>
                <a:gd name="T81" fmla="*/ 981 h 405"/>
                <a:gd name="T82" fmla="*/ 1306 w 358"/>
                <a:gd name="T83" fmla="*/ 1060 h 405"/>
                <a:gd name="T84" fmla="*/ 1387 w 358"/>
                <a:gd name="T85" fmla="*/ 1139 h 405"/>
                <a:gd name="T86" fmla="*/ 1362 w 358"/>
                <a:gd name="T87" fmla="*/ 1239 h 405"/>
                <a:gd name="T88" fmla="*/ 1324 w 358"/>
                <a:gd name="T89" fmla="*/ 1329 h 405"/>
                <a:gd name="T90" fmla="*/ 1280 w 358"/>
                <a:gd name="T91" fmla="*/ 1417 h 405"/>
                <a:gd name="T92" fmla="*/ 1240 w 358"/>
                <a:gd name="T93" fmla="*/ 1512 h 405"/>
                <a:gd name="T94" fmla="*/ 1184 w 358"/>
                <a:gd name="T95" fmla="*/ 1576 h 40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58"/>
                <a:gd name="T145" fmla="*/ 0 h 405"/>
                <a:gd name="T146" fmla="*/ 358 w 358"/>
                <a:gd name="T147" fmla="*/ 405 h 40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58" h="405">
                  <a:moveTo>
                    <a:pt x="306" y="405"/>
                  </a:moveTo>
                  <a:lnTo>
                    <a:pt x="294" y="400"/>
                  </a:lnTo>
                  <a:lnTo>
                    <a:pt x="283" y="393"/>
                  </a:lnTo>
                  <a:lnTo>
                    <a:pt x="272" y="388"/>
                  </a:lnTo>
                  <a:lnTo>
                    <a:pt x="262" y="380"/>
                  </a:lnTo>
                  <a:lnTo>
                    <a:pt x="249" y="373"/>
                  </a:lnTo>
                  <a:lnTo>
                    <a:pt x="239" y="366"/>
                  </a:lnTo>
                  <a:lnTo>
                    <a:pt x="228" y="359"/>
                  </a:lnTo>
                  <a:lnTo>
                    <a:pt x="216" y="352"/>
                  </a:lnTo>
                  <a:lnTo>
                    <a:pt x="216" y="338"/>
                  </a:lnTo>
                  <a:lnTo>
                    <a:pt x="221" y="322"/>
                  </a:lnTo>
                  <a:lnTo>
                    <a:pt x="224" y="306"/>
                  </a:lnTo>
                  <a:lnTo>
                    <a:pt x="219" y="290"/>
                  </a:lnTo>
                  <a:lnTo>
                    <a:pt x="203" y="281"/>
                  </a:lnTo>
                  <a:lnTo>
                    <a:pt x="182" y="267"/>
                  </a:lnTo>
                  <a:lnTo>
                    <a:pt x="160" y="249"/>
                  </a:lnTo>
                  <a:lnTo>
                    <a:pt x="139" y="233"/>
                  </a:lnTo>
                  <a:lnTo>
                    <a:pt x="114" y="218"/>
                  </a:lnTo>
                  <a:lnTo>
                    <a:pt x="89" y="206"/>
                  </a:lnTo>
                  <a:lnTo>
                    <a:pt x="63" y="197"/>
                  </a:lnTo>
                  <a:lnTo>
                    <a:pt x="34" y="194"/>
                  </a:lnTo>
                  <a:lnTo>
                    <a:pt x="2" y="195"/>
                  </a:lnTo>
                  <a:lnTo>
                    <a:pt x="2" y="147"/>
                  </a:lnTo>
                  <a:lnTo>
                    <a:pt x="2" y="97"/>
                  </a:lnTo>
                  <a:lnTo>
                    <a:pt x="2" y="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50" y="21"/>
                  </a:lnTo>
                  <a:lnTo>
                    <a:pt x="71" y="40"/>
                  </a:lnTo>
                  <a:lnTo>
                    <a:pt x="91" y="58"/>
                  </a:lnTo>
                  <a:lnTo>
                    <a:pt x="112" y="76"/>
                  </a:lnTo>
                  <a:lnTo>
                    <a:pt x="132" y="94"/>
                  </a:lnTo>
                  <a:lnTo>
                    <a:pt x="153" y="112"/>
                  </a:lnTo>
                  <a:lnTo>
                    <a:pt x="175" y="129"/>
                  </a:lnTo>
                  <a:lnTo>
                    <a:pt x="196" y="145"/>
                  </a:lnTo>
                  <a:lnTo>
                    <a:pt x="217" y="163"/>
                  </a:lnTo>
                  <a:lnTo>
                    <a:pt x="237" y="179"/>
                  </a:lnTo>
                  <a:lnTo>
                    <a:pt x="258" y="197"/>
                  </a:lnTo>
                  <a:lnTo>
                    <a:pt x="280" y="215"/>
                  </a:lnTo>
                  <a:lnTo>
                    <a:pt x="299" y="233"/>
                  </a:lnTo>
                  <a:lnTo>
                    <a:pt x="319" y="252"/>
                  </a:lnTo>
                  <a:lnTo>
                    <a:pt x="338" y="272"/>
                  </a:lnTo>
                  <a:lnTo>
                    <a:pt x="358" y="293"/>
                  </a:lnTo>
                  <a:lnTo>
                    <a:pt x="351" y="318"/>
                  </a:lnTo>
                  <a:lnTo>
                    <a:pt x="342" y="341"/>
                  </a:lnTo>
                  <a:lnTo>
                    <a:pt x="331" y="364"/>
                  </a:lnTo>
                  <a:lnTo>
                    <a:pt x="320" y="389"/>
                  </a:lnTo>
                  <a:lnTo>
                    <a:pt x="306" y="40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0" name="Freeform 244"/>
            <p:cNvSpPr>
              <a:spLocks/>
            </p:cNvSpPr>
            <p:nvPr/>
          </p:nvSpPr>
          <p:spPr bwMode="auto">
            <a:xfrm>
              <a:off x="6847" y="1343"/>
              <a:ext cx="630" cy="476"/>
            </a:xfrm>
            <a:custGeom>
              <a:avLst/>
              <a:gdLst>
                <a:gd name="T0" fmla="*/ 467 w 532"/>
                <a:gd name="T1" fmla="*/ 1530 h 402"/>
                <a:gd name="T2" fmla="*/ 335 w 532"/>
                <a:gd name="T3" fmla="*/ 1492 h 402"/>
                <a:gd name="T4" fmla="*/ 195 w 532"/>
                <a:gd name="T5" fmla="*/ 1452 h 402"/>
                <a:gd name="T6" fmla="*/ 71 w 532"/>
                <a:gd name="T7" fmla="*/ 1407 h 402"/>
                <a:gd name="T8" fmla="*/ 18 w 532"/>
                <a:gd name="T9" fmla="*/ 1343 h 402"/>
                <a:gd name="T10" fmla="*/ 75 w 532"/>
                <a:gd name="T11" fmla="*/ 1244 h 402"/>
                <a:gd name="T12" fmla="*/ 129 w 532"/>
                <a:gd name="T13" fmla="*/ 1166 h 402"/>
                <a:gd name="T14" fmla="*/ 192 w 532"/>
                <a:gd name="T15" fmla="*/ 1088 h 402"/>
                <a:gd name="T16" fmla="*/ 274 w 532"/>
                <a:gd name="T17" fmla="*/ 1049 h 402"/>
                <a:gd name="T18" fmla="*/ 378 w 532"/>
                <a:gd name="T19" fmla="*/ 1088 h 402"/>
                <a:gd name="T20" fmla="*/ 455 w 532"/>
                <a:gd name="T21" fmla="*/ 1098 h 402"/>
                <a:gd name="T22" fmla="*/ 503 w 532"/>
                <a:gd name="T23" fmla="*/ 1031 h 402"/>
                <a:gd name="T24" fmla="*/ 522 w 532"/>
                <a:gd name="T25" fmla="*/ 939 h 402"/>
                <a:gd name="T26" fmla="*/ 585 w 532"/>
                <a:gd name="T27" fmla="*/ 973 h 402"/>
                <a:gd name="T28" fmla="*/ 660 w 532"/>
                <a:gd name="T29" fmla="*/ 1025 h 402"/>
                <a:gd name="T30" fmla="*/ 812 w 532"/>
                <a:gd name="T31" fmla="*/ 894 h 402"/>
                <a:gd name="T32" fmla="*/ 962 w 532"/>
                <a:gd name="T33" fmla="*/ 760 h 402"/>
                <a:gd name="T34" fmla="*/ 1112 w 532"/>
                <a:gd name="T35" fmla="*/ 628 h 402"/>
                <a:gd name="T36" fmla="*/ 1256 w 532"/>
                <a:gd name="T37" fmla="*/ 495 h 402"/>
                <a:gd name="T38" fmla="*/ 1412 w 532"/>
                <a:gd name="T39" fmla="*/ 355 h 402"/>
                <a:gd name="T40" fmla="*/ 1560 w 532"/>
                <a:gd name="T41" fmla="*/ 231 h 402"/>
                <a:gd name="T42" fmla="*/ 1721 w 532"/>
                <a:gd name="T43" fmla="*/ 117 h 402"/>
                <a:gd name="T44" fmla="*/ 1875 w 532"/>
                <a:gd name="T45" fmla="*/ 1 h 402"/>
                <a:gd name="T46" fmla="*/ 1972 w 532"/>
                <a:gd name="T47" fmla="*/ 18 h 402"/>
                <a:gd name="T48" fmla="*/ 1987 w 532"/>
                <a:gd name="T49" fmla="*/ 90 h 402"/>
                <a:gd name="T50" fmla="*/ 2020 w 532"/>
                <a:gd name="T51" fmla="*/ 184 h 402"/>
                <a:gd name="T52" fmla="*/ 2050 w 532"/>
                <a:gd name="T53" fmla="*/ 506 h 402"/>
                <a:gd name="T54" fmla="*/ 2050 w 532"/>
                <a:gd name="T55" fmla="*/ 840 h 402"/>
                <a:gd name="T56" fmla="*/ 1995 w 532"/>
                <a:gd name="T57" fmla="*/ 881 h 402"/>
                <a:gd name="T58" fmla="*/ 1972 w 532"/>
                <a:gd name="T59" fmla="*/ 920 h 402"/>
                <a:gd name="T60" fmla="*/ 1929 w 532"/>
                <a:gd name="T61" fmla="*/ 1035 h 402"/>
                <a:gd name="T62" fmla="*/ 1929 w 532"/>
                <a:gd name="T63" fmla="*/ 1239 h 402"/>
                <a:gd name="T64" fmla="*/ 1875 w 532"/>
                <a:gd name="T65" fmla="*/ 1317 h 402"/>
                <a:gd name="T66" fmla="*/ 1847 w 532"/>
                <a:gd name="T67" fmla="*/ 1244 h 402"/>
                <a:gd name="T68" fmla="*/ 1804 w 532"/>
                <a:gd name="T69" fmla="*/ 1120 h 402"/>
                <a:gd name="T70" fmla="*/ 1804 w 532"/>
                <a:gd name="T71" fmla="*/ 885 h 402"/>
                <a:gd name="T72" fmla="*/ 1751 w 532"/>
                <a:gd name="T73" fmla="*/ 696 h 402"/>
                <a:gd name="T74" fmla="*/ 1644 w 532"/>
                <a:gd name="T75" fmla="*/ 748 h 402"/>
                <a:gd name="T76" fmla="*/ 1506 w 532"/>
                <a:gd name="T77" fmla="*/ 874 h 402"/>
                <a:gd name="T78" fmla="*/ 1368 w 532"/>
                <a:gd name="T79" fmla="*/ 995 h 402"/>
                <a:gd name="T80" fmla="*/ 1226 w 532"/>
                <a:gd name="T81" fmla="*/ 1120 h 402"/>
                <a:gd name="T82" fmla="*/ 1088 w 532"/>
                <a:gd name="T83" fmla="*/ 1239 h 402"/>
                <a:gd name="T84" fmla="*/ 944 w 532"/>
                <a:gd name="T85" fmla="*/ 1345 h 402"/>
                <a:gd name="T86" fmla="*/ 783 w 532"/>
                <a:gd name="T87" fmla="*/ 1441 h 402"/>
                <a:gd name="T88" fmla="*/ 629 w 532"/>
                <a:gd name="T89" fmla="*/ 1526 h 40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32"/>
                <a:gd name="T136" fmla="*/ 0 h 402"/>
                <a:gd name="T137" fmla="*/ 532 w 532"/>
                <a:gd name="T138" fmla="*/ 402 h 40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32" h="402">
                  <a:moveTo>
                    <a:pt x="139" y="402"/>
                  </a:moveTo>
                  <a:lnTo>
                    <a:pt x="121" y="396"/>
                  </a:lnTo>
                  <a:lnTo>
                    <a:pt x="105" y="391"/>
                  </a:lnTo>
                  <a:lnTo>
                    <a:pt x="87" y="386"/>
                  </a:lnTo>
                  <a:lnTo>
                    <a:pt x="69" y="380"/>
                  </a:lnTo>
                  <a:lnTo>
                    <a:pt x="51" y="375"/>
                  </a:lnTo>
                  <a:lnTo>
                    <a:pt x="35" y="370"/>
                  </a:lnTo>
                  <a:lnTo>
                    <a:pt x="18" y="364"/>
                  </a:lnTo>
                  <a:lnTo>
                    <a:pt x="0" y="359"/>
                  </a:lnTo>
                  <a:lnTo>
                    <a:pt x="5" y="347"/>
                  </a:lnTo>
                  <a:lnTo>
                    <a:pt x="12" y="334"/>
                  </a:lnTo>
                  <a:lnTo>
                    <a:pt x="19" y="323"/>
                  </a:lnTo>
                  <a:lnTo>
                    <a:pt x="27" y="313"/>
                  </a:lnTo>
                  <a:lnTo>
                    <a:pt x="34" y="302"/>
                  </a:lnTo>
                  <a:lnTo>
                    <a:pt x="41" y="293"/>
                  </a:lnTo>
                  <a:lnTo>
                    <a:pt x="50" y="281"/>
                  </a:lnTo>
                  <a:lnTo>
                    <a:pt x="59" y="270"/>
                  </a:lnTo>
                  <a:lnTo>
                    <a:pt x="71" y="272"/>
                  </a:lnTo>
                  <a:lnTo>
                    <a:pt x="83" y="275"/>
                  </a:lnTo>
                  <a:lnTo>
                    <a:pt x="98" y="281"/>
                  </a:lnTo>
                  <a:lnTo>
                    <a:pt x="110" y="288"/>
                  </a:lnTo>
                  <a:lnTo>
                    <a:pt x="117" y="284"/>
                  </a:lnTo>
                  <a:lnTo>
                    <a:pt x="124" y="277"/>
                  </a:lnTo>
                  <a:lnTo>
                    <a:pt x="130" y="267"/>
                  </a:lnTo>
                  <a:lnTo>
                    <a:pt x="133" y="256"/>
                  </a:lnTo>
                  <a:lnTo>
                    <a:pt x="135" y="243"/>
                  </a:lnTo>
                  <a:lnTo>
                    <a:pt x="146" y="247"/>
                  </a:lnTo>
                  <a:lnTo>
                    <a:pt x="151" y="252"/>
                  </a:lnTo>
                  <a:lnTo>
                    <a:pt x="158" y="259"/>
                  </a:lnTo>
                  <a:lnTo>
                    <a:pt x="171" y="265"/>
                  </a:lnTo>
                  <a:lnTo>
                    <a:pt x="190" y="249"/>
                  </a:lnTo>
                  <a:lnTo>
                    <a:pt x="210" y="231"/>
                  </a:lnTo>
                  <a:lnTo>
                    <a:pt x="229" y="215"/>
                  </a:lnTo>
                  <a:lnTo>
                    <a:pt x="249" y="197"/>
                  </a:lnTo>
                  <a:lnTo>
                    <a:pt x="268" y="179"/>
                  </a:lnTo>
                  <a:lnTo>
                    <a:pt x="288" y="162"/>
                  </a:lnTo>
                  <a:lnTo>
                    <a:pt x="306" y="144"/>
                  </a:lnTo>
                  <a:lnTo>
                    <a:pt x="325" y="128"/>
                  </a:lnTo>
                  <a:lnTo>
                    <a:pt x="345" y="110"/>
                  </a:lnTo>
                  <a:lnTo>
                    <a:pt x="365" y="92"/>
                  </a:lnTo>
                  <a:lnTo>
                    <a:pt x="384" y="76"/>
                  </a:lnTo>
                  <a:lnTo>
                    <a:pt x="404" y="60"/>
                  </a:lnTo>
                  <a:lnTo>
                    <a:pt x="425" y="44"/>
                  </a:lnTo>
                  <a:lnTo>
                    <a:pt x="445" y="30"/>
                  </a:lnTo>
                  <a:lnTo>
                    <a:pt x="464" y="16"/>
                  </a:lnTo>
                  <a:lnTo>
                    <a:pt x="485" y="1"/>
                  </a:lnTo>
                  <a:lnTo>
                    <a:pt x="503" y="0"/>
                  </a:lnTo>
                  <a:lnTo>
                    <a:pt x="509" y="5"/>
                  </a:lnTo>
                  <a:lnTo>
                    <a:pt x="510" y="16"/>
                  </a:lnTo>
                  <a:lnTo>
                    <a:pt x="514" y="24"/>
                  </a:lnTo>
                  <a:lnTo>
                    <a:pt x="519" y="35"/>
                  </a:lnTo>
                  <a:lnTo>
                    <a:pt x="523" y="48"/>
                  </a:lnTo>
                  <a:lnTo>
                    <a:pt x="525" y="89"/>
                  </a:lnTo>
                  <a:lnTo>
                    <a:pt x="530" y="131"/>
                  </a:lnTo>
                  <a:lnTo>
                    <a:pt x="532" y="174"/>
                  </a:lnTo>
                  <a:lnTo>
                    <a:pt x="530" y="218"/>
                  </a:lnTo>
                  <a:lnTo>
                    <a:pt x="521" y="222"/>
                  </a:lnTo>
                  <a:lnTo>
                    <a:pt x="516" y="227"/>
                  </a:lnTo>
                  <a:lnTo>
                    <a:pt x="512" y="233"/>
                  </a:lnTo>
                  <a:lnTo>
                    <a:pt x="509" y="238"/>
                  </a:lnTo>
                  <a:lnTo>
                    <a:pt x="503" y="243"/>
                  </a:lnTo>
                  <a:lnTo>
                    <a:pt x="498" y="268"/>
                  </a:lnTo>
                  <a:lnTo>
                    <a:pt x="498" y="293"/>
                  </a:lnTo>
                  <a:lnTo>
                    <a:pt x="498" y="320"/>
                  </a:lnTo>
                  <a:lnTo>
                    <a:pt x="493" y="345"/>
                  </a:lnTo>
                  <a:lnTo>
                    <a:pt x="485" y="341"/>
                  </a:lnTo>
                  <a:lnTo>
                    <a:pt x="482" y="332"/>
                  </a:lnTo>
                  <a:lnTo>
                    <a:pt x="478" y="323"/>
                  </a:lnTo>
                  <a:lnTo>
                    <a:pt x="473" y="318"/>
                  </a:lnTo>
                  <a:lnTo>
                    <a:pt x="466" y="290"/>
                  </a:lnTo>
                  <a:lnTo>
                    <a:pt x="466" y="259"/>
                  </a:lnTo>
                  <a:lnTo>
                    <a:pt x="466" y="229"/>
                  </a:lnTo>
                  <a:lnTo>
                    <a:pt x="462" y="199"/>
                  </a:lnTo>
                  <a:lnTo>
                    <a:pt x="453" y="181"/>
                  </a:lnTo>
                  <a:lnTo>
                    <a:pt x="445" y="179"/>
                  </a:lnTo>
                  <a:lnTo>
                    <a:pt x="425" y="194"/>
                  </a:lnTo>
                  <a:lnTo>
                    <a:pt x="407" y="210"/>
                  </a:lnTo>
                  <a:lnTo>
                    <a:pt x="389" y="226"/>
                  </a:lnTo>
                  <a:lnTo>
                    <a:pt x="372" y="242"/>
                  </a:lnTo>
                  <a:lnTo>
                    <a:pt x="354" y="258"/>
                  </a:lnTo>
                  <a:lnTo>
                    <a:pt x="334" y="274"/>
                  </a:lnTo>
                  <a:lnTo>
                    <a:pt x="317" y="290"/>
                  </a:lnTo>
                  <a:lnTo>
                    <a:pt x="299" y="306"/>
                  </a:lnTo>
                  <a:lnTo>
                    <a:pt x="281" y="320"/>
                  </a:lnTo>
                  <a:lnTo>
                    <a:pt x="261" y="336"/>
                  </a:lnTo>
                  <a:lnTo>
                    <a:pt x="244" y="348"/>
                  </a:lnTo>
                  <a:lnTo>
                    <a:pt x="224" y="363"/>
                  </a:lnTo>
                  <a:lnTo>
                    <a:pt x="203" y="373"/>
                  </a:lnTo>
                  <a:lnTo>
                    <a:pt x="183" y="384"/>
                  </a:lnTo>
                  <a:lnTo>
                    <a:pt x="162" y="395"/>
                  </a:lnTo>
                  <a:lnTo>
                    <a:pt x="139" y="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1" name="Freeform 245"/>
            <p:cNvSpPr>
              <a:spLocks/>
            </p:cNvSpPr>
            <p:nvPr/>
          </p:nvSpPr>
          <p:spPr bwMode="auto">
            <a:xfrm>
              <a:off x="7483" y="1311"/>
              <a:ext cx="141" cy="363"/>
            </a:xfrm>
            <a:custGeom>
              <a:avLst/>
              <a:gdLst>
                <a:gd name="T0" fmla="*/ 174 w 119"/>
                <a:gd name="T1" fmla="*/ 1201 h 306"/>
                <a:gd name="T2" fmla="*/ 105 w 119"/>
                <a:gd name="T3" fmla="*/ 1182 h 306"/>
                <a:gd name="T4" fmla="*/ 89 w 119"/>
                <a:gd name="T5" fmla="*/ 912 h 306"/>
                <a:gd name="T6" fmla="*/ 77 w 119"/>
                <a:gd name="T7" fmla="*/ 635 h 306"/>
                <a:gd name="T8" fmla="*/ 55 w 119"/>
                <a:gd name="T9" fmla="*/ 361 h 306"/>
                <a:gd name="T10" fmla="*/ 0 w 119"/>
                <a:gd name="T11" fmla="*/ 89 h 306"/>
                <a:gd name="T12" fmla="*/ 77 w 119"/>
                <a:gd name="T13" fmla="*/ 18 h 306"/>
                <a:gd name="T14" fmla="*/ 105 w 119"/>
                <a:gd name="T15" fmla="*/ 18 h 306"/>
                <a:gd name="T16" fmla="*/ 140 w 119"/>
                <a:gd name="T17" fmla="*/ 13 h 306"/>
                <a:gd name="T18" fmla="*/ 166 w 119"/>
                <a:gd name="T19" fmla="*/ 13 h 306"/>
                <a:gd name="T20" fmla="*/ 192 w 119"/>
                <a:gd name="T21" fmla="*/ 2 h 306"/>
                <a:gd name="T22" fmla="*/ 225 w 119"/>
                <a:gd name="T23" fmla="*/ 2 h 306"/>
                <a:gd name="T24" fmla="*/ 250 w 119"/>
                <a:gd name="T25" fmla="*/ 0 h 306"/>
                <a:gd name="T26" fmla="*/ 281 w 119"/>
                <a:gd name="T27" fmla="*/ 0 h 306"/>
                <a:gd name="T28" fmla="*/ 318 w 119"/>
                <a:gd name="T29" fmla="*/ 0 h 306"/>
                <a:gd name="T30" fmla="*/ 359 w 119"/>
                <a:gd name="T31" fmla="*/ 36 h 306"/>
                <a:gd name="T32" fmla="*/ 374 w 119"/>
                <a:gd name="T33" fmla="*/ 55 h 306"/>
                <a:gd name="T34" fmla="*/ 387 w 119"/>
                <a:gd name="T35" fmla="*/ 84 h 306"/>
                <a:gd name="T36" fmla="*/ 403 w 119"/>
                <a:gd name="T37" fmla="*/ 126 h 306"/>
                <a:gd name="T38" fmla="*/ 416 w 119"/>
                <a:gd name="T39" fmla="*/ 168 h 306"/>
                <a:gd name="T40" fmla="*/ 443 w 119"/>
                <a:gd name="T41" fmla="*/ 420 h 306"/>
                <a:gd name="T42" fmla="*/ 462 w 119"/>
                <a:gd name="T43" fmla="*/ 671 h 306"/>
                <a:gd name="T44" fmla="*/ 457 w 119"/>
                <a:gd name="T45" fmla="*/ 923 h 306"/>
                <a:gd name="T46" fmla="*/ 416 w 119"/>
                <a:gd name="T47" fmla="*/ 1182 h 306"/>
                <a:gd name="T48" fmla="*/ 364 w 119"/>
                <a:gd name="T49" fmla="*/ 1182 h 306"/>
                <a:gd name="T50" fmla="*/ 318 w 119"/>
                <a:gd name="T51" fmla="*/ 1182 h 306"/>
                <a:gd name="T52" fmla="*/ 268 w 119"/>
                <a:gd name="T53" fmla="*/ 1184 h 306"/>
                <a:gd name="T54" fmla="*/ 213 w 119"/>
                <a:gd name="T55" fmla="*/ 1184 h 306"/>
                <a:gd name="T56" fmla="*/ 174 w 119"/>
                <a:gd name="T57" fmla="*/ 1201 h 3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9"/>
                <a:gd name="T88" fmla="*/ 0 h 306"/>
                <a:gd name="T89" fmla="*/ 119 w 119"/>
                <a:gd name="T90" fmla="*/ 306 h 30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9" h="306">
                  <a:moveTo>
                    <a:pt x="45" y="306"/>
                  </a:moveTo>
                  <a:lnTo>
                    <a:pt x="27" y="301"/>
                  </a:lnTo>
                  <a:lnTo>
                    <a:pt x="23" y="233"/>
                  </a:lnTo>
                  <a:lnTo>
                    <a:pt x="20" y="162"/>
                  </a:lnTo>
                  <a:lnTo>
                    <a:pt x="14" y="92"/>
                  </a:lnTo>
                  <a:lnTo>
                    <a:pt x="0" y="23"/>
                  </a:lnTo>
                  <a:lnTo>
                    <a:pt x="20" y="5"/>
                  </a:lnTo>
                  <a:lnTo>
                    <a:pt x="27" y="5"/>
                  </a:lnTo>
                  <a:lnTo>
                    <a:pt x="36" y="3"/>
                  </a:lnTo>
                  <a:lnTo>
                    <a:pt x="43" y="3"/>
                  </a:lnTo>
                  <a:lnTo>
                    <a:pt x="50" y="2"/>
                  </a:lnTo>
                  <a:lnTo>
                    <a:pt x="57" y="2"/>
                  </a:lnTo>
                  <a:lnTo>
                    <a:pt x="64" y="0"/>
                  </a:lnTo>
                  <a:lnTo>
                    <a:pt x="73" y="0"/>
                  </a:lnTo>
                  <a:lnTo>
                    <a:pt x="82" y="0"/>
                  </a:lnTo>
                  <a:lnTo>
                    <a:pt x="93" y="9"/>
                  </a:lnTo>
                  <a:lnTo>
                    <a:pt x="96" y="14"/>
                  </a:lnTo>
                  <a:lnTo>
                    <a:pt x="100" y="21"/>
                  </a:lnTo>
                  <a:lnTo>
                    <a:pt x="103" y="32"/>
                  </a:lnTo>
                  <a:lnTo>
                    <a:pt x="107" y="43"/>
                  </a:lnTo>
                  <a:lnTo>
                    <a:pt x="114" y="107"/>
                  </a:lnTo>
                  <a:lnTo>
                    <a:pt x="119" y="171"/>
                  </a:lnTo>
                  <a:lnTo>
                    <a:pt x="117" y="235"/>
                  </a:lnTo>
                  <a:lnTo>
                    <a:pt x="107" y="301"/>
                  </a:lnTo>
                  <a:lnTo>
                    <a:pt x="94" y="301"/>
                  </a:lnTo>
                  <a:lnTo>
                    <a:pt x="82" y="301"/>
                  </a:lnTo>
                  <a:lnTo>
                    <a:pt x="69" y="302"/>
                  </a:lnTo>
                  <a:lnTo>
                    <a:pt x="55" y="302"/>
                  </a:lnTo>
                  <a:lnTo>
                    <a:pt x="45" y="306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2" name="Freeform 246"/>
            <p:cNvSpPr>
              <a:spLocks/>
            </p:cNvSpPr>
            <p:nvPr/>
          </p:nvSpPr>
          <p:spPr bwMode="auto">
            <a:xfrm>
              <a:off x="6409" y="1315"/>
              <a:ext cx="196" cy="324"/>
            </a:xfrm>
            <a:custGeom>
              <a:avLst/>
              <a:gdLst>
                <a:gd name="T0" fmla="*/ 362 w 165"/>
                <a:gd name="T1" fmla="*/ 1049 h 274"/>
                <a:gd name="T2" fmla="*/ 339 w 165"/>
                <a:gd name="T3" fmla="*/ 1035 h 274"/>
                <a:gd name="T4" fmla="*/ 279 w 165"/>
                <a:gd name="T5" fmla="*/ 1004 h 274"/>
                <a:gd name="T6" fmla="*/ 226 w 165"/>
                <a:gd name="T7" fmla="*/ 967 h 274"/>
                <a:gd name="T8" fmla="*/ 181 w 165"/>
                <a:gd name="T9" fmla="*/ 921 h 274"/>
                <a:gd name="T10" fmla="*/ 140 w 165"/>
                <a:gd name="T11" fmla="*/ 871 h 274"/>
                <a:gd name="T12" fmla="*/ 106 w 165"/>
                <a:gd name="T13" fmla="*/ 818 h 274"/>
                <a:gd name="T14" fmla="*/ 72 w 165"/>
                <a:gd name="T15" fmla="*/ 759 h 274"/>
                <a:gd name="T16" fmla="*/ 43 w 165"/>
                <a:gd name="T17" fmla="*/ 695 h 274"/>
                <a:gd name="T18" fmla="*/ 14 w 165"/>
                <a:gd name="T19" fmla="*/ 634 h 274"/>
                <a:gd name="T20" fmla="*/ 0 w 165"/>
                <a:gd name="T21" fmla="*/ 505 h 274"/>
                <a:gd name="T22" fmla="*/ 0 w 165"/>
                <a:gd name="T23" fmla="*/ 375 h 274"/>
                <a:gd name="T24" fmla="*/ 20 w 165"/>
                <a:gd name="T25" fmla="*/ 245 h 274"/>
                <a:gd name="T26" fmla="*/ 48 w 165"/>
                <a:gd name="T27" fmla="*/ 109 h 274"/>
                <a:gd name="T28" fmla="*/ 72 w 165"/>
                <a:gd name="T29" fmla="*/ 76 h 274"/>
                <a:gd name="T30" fmla="*/ 89 w 165"/>
                <a:gd name="T31" fmla="*/ 48 h 274"/>
                <a:gd name="T32" fmla="*/ 126 w 165"/>
                <a:gd name="T33" fmla="*/ 21 h 274"/>
                <a:gd name="T34" fmla="*/ 163 w 165"/>
                <a:gd name="T35" fmla="*/ 0 h 274"/>
                <a:gd name="T36" fmla="*/ 203 w 165"/>
                <a:gd name="T37" fmla="*/ 0 h 274"/>
                <a:gd name="T38" fmla="*/ 190 w 165"/>
                <a:gd name="T39" fmla="*/ 21 h 274"/>
                <a:gd name="T40" fmla="*/ 176 w 165"/>
                <a:gd name="T41" fmla="*/ 48 h 274"/>
                <a:gd name="T42" fmla="*/ 152 w 165"/>
                <a:gd name="T43" fmla="*/ 76 h 274"/>
                <a:gd name="T44" fmla="*/ 140 w 165"/>
                <a:gd name="T45" fmla="*/ 119 h 274"/>
                <a:gd name="T46" fmla="*/ 171 w 165"/>
                <a:gd name="T47" fmla="*/ 192 h 274"/>
                <a:gd name="T48" fmla="*/ 211 w 165"/>
                <a:gd name="T49" fmla="*/ 253 h 274"/>
                <a:gd name="T50" fmla="*/ 261 w 165"/>
                <a:gd name="T51" fmla="*/ 315 h 274"/>
                <a:gd name="T52" fmla="*/ 324 w 165"/>
                <a:gd name="T53" fmla="*/ 375 h 274"/>
                <a:gd name="T54" fmla="*/ 354 w 165"/>
                <a:gd name="T55" fmla="*/ 390 h 274"/>
                <a:gd name="T56" fmla="*/ 378 w 165"/>
                <a:gd name="T57" fmla="*/ 408 h 274"/>
                <a:gd name="T58" fmla="*/ 405 w 165"/>
                <a:gd name="T59" fmla="*/ 422 h 274"/>
                <a:gd name="T60" fmla="*/ 437 w 165"/>
                <a:gd name="T61" fmla="*/ 443 h 274"/>
                <a:gd name="T62" fmla="*/ 467 w 165"/>
                <a:gd name="T63" fmla="*/ 468 h 274"/>
                <a:gd name="T64" fmla="*/ 500 w 165"/>
                <a:gd name="T65" fmla="*/ 495 h 274"/>
                <a:gd name="T66" fmla="*/ 533 w 165"/>
                <a:gd name="T67" fmla="*/ 511 h 274"/>
                <a:gd name="T68" fmla="*/ 564 w 165"/>
                <a:gd name="T69" fmla="*/ 529 h 274"/>
                <a:gd name="T70" fmla="*/ 580 w 165"/>
                <a:gd name="T71" fmla="*/ 559 h 274"/>
                <a:gd name="T72" fmla="*/ 600 w 165"/>
                <a:gd name="T73" fmla="*/ 590 h 274"/>
                <a:gd name="T74" fmla="*/ 617 w 165"/>
                <a:gd name="T75" fmla="*/ 626 h 274"/>
                <a:gd name="T76" fmla="*/ 653 w 165"/>
                <a:gd name="T77" fmla="*/ 661 h 274"/>
                <a:gd name="T78" fmla="*/ 655 w 165"/>
                <a:gd name="T79" fmla="*/ 797 h 274"/>
                <a:gd name="T80" fmla="*/ 640 w 165"/>
                <a:gd name="T81" fmla="*/ 836 h 274"/>
                <a:gd name="T82" fmla="*/ 626 w 165"/>
                <a:gd name="T83" fmla="*/ 871 h 274"/>
                <a:gd name="T84" fmla="*/ 607 w 165"/>
                <a:gd name="T85" fmla="*/ 914 h 274"/>
                <a:gd name="T86" fmla="*/ 587 w 165"/>
                <a:gd name="T87" fmla="*/ 960 h 274"/>
                <a:gd name="T88" fmla="*/ 551 w 165"/>
                <a:gd name="T89" fmla="*/ 976 h 274"/>
                <a:gd name="T90" fmla="*/ 524 w 165"/>
                <a:gd name="T91" fmla="*/ 1004 h 274"/>
                <a:gd name="T92" fmla="*/ 491 w 165"/>
                <a:gd name="T93" fmla="*/ 1029 h 274"/>
                <a:gd name="T94" fmla="*/ 449 w 165"/>
                <a:gd name="T95" fmla="*/ 1049 h 274"/>
                <a:gd name="T96" fmla="*/ 362 w 165"/>
                <a:gd name="T97" fmla="*/ 1049 h 2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65"/>
                <a:gd name="T148" fmla="*/ 0 h 274"/>
                <a:gd name="T149" fmla="*/ 165 w 165"/>
                <a:gd name="T150" fmla="*/ 274 h 27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65" h="274">
                  <a:moveTo>
                    <a:pt x="92" y="274"/>
                  </a:moveTo>
                  <a:lnTo>
                    <a:pt x="85" y="271"/>
                  </a:lnTo>
                  <a:lnTo>
                    <a:pt x="71" y="262"/>
                  </a:lnTo>
                  <a:lnTo>
                    <a:pt x="57" y="253"/>
                  </a:lnTo>
                  <a:lnTo>
                    <a:pt x="46" y="241"/>
                  </a:lnTo>
                  <a:lnTo>
                    <a:pt x="35" y="228"/>
                  </a:lnTo>
                  <a:lnTo>
                    <a:pt x="27" y="214"/>
                  </a:lnTo>
                  <a:lnTo>
                    <a:pt x="18" y="198"/>
                  </a:lnTo>
                  <a:lnTo>
                    <a:pt x="11" y="182"/>
                  </a:lnTo>
                  <a:lnTo>
                    <a:pt x="3" y="166"/>
                  </a:lnTo>
                  <a:lnTo>
                    <a:pt x="0" y="132"/>
                  </a:lnTo>
                  <a:lnTo>
                    <a:pt x="0" y="98"/>
                  </a:lnTo>
                  <a:lnTo>
                    <a:pt x="5" y="64"/>
                  </a:lnTo>
                  <a:lnTo>
                    <a:pt x="12" y="29"/>
                  </a:lnTo>
                  <a:lnTo>
                    <a:pt x="18" y="20"/>
                  </a:lnTo>
                  <a:lnTo>
                    <a:pt x="23" y="13"/>
                  </a:lnTo>
                  <a:lnTo>
                    <a:pt x="32" y="6"/>
                  </a:lnTo>
                  <a:lnTo>
                    <a:pt x="41" y="0"/>
                  </a:lnTo>
                  <a:lnTo>
                    <a:pt x="51" y="0"/>
                  </a:lnTo>
                  <a:lnTo>
                    <a:pt x="48" y="6"/>
                  </a:lnTo>
                  <a:lnTo>
                    <a:pt x="44" y="13"/>
                  </a:lnTo>
                  <a:lnTo>
                    <a:pt x="39" y="20"/>
                  </a:lnTo>
                  <a:lnTo>
                    <a:pt x="35" y="31"/>
                  </a:lnTo>
                  <a:lnTo>
                    <a:pt x="43" y="50"/>
                  </a:lnTo>
                  <a:lnTo>
                    <a:pt x="53" y="66"/>
                  </a:lnTo>
                  <a:lnTo>
                    <a:pt x="66" y="82"/>
                  </a:lnTo>
                  <a:lnTo>
                    <a:pt x="82" y="98"/>
                  </a:lnTo>
                  <a:lnTo>
                    <a:pt x="89" y="102"/>
                  </a:lnTo>
                  <a:lnTo>
                    <a:pt x="96" y="107"/>
                  </a:lnTo>
                  <a:lnTo>
                    <a:pt x="103" y="111"/>
                  </a:lnTo>
                  <a:lnTo>
                    <a:pt x="110" y="116"/>
                  </a:lnTo>
                  <a:lnTo>
                    <a:pt x="119" y="123"/>
                  </a:lnTo>
                  <a:lnTo>
                    <a:pt x="126" y="129"/>
                  </a:lnTo>
                  <a:lnTo>
                    <a:pt x="135" y="134"/>
                  </a:lnTo>
                  <a:lnTo>
                    <a:pt x="142" y="139"/>
                  </a:lnTo>
                  <a:lnTo>
                    <a:pt x="146" y="146"/>
                  </a:lnTo>
                  <a:lnTo>
                    <a:pt x="151" y="155"/>
                  </a:lnTo>
                  <a:lnTo>
                    <a:pt x="156" y="164"/>
                  </a:lnTo>
                  <a:lnTo>
                    <a:pt x="164" y="173"/>
                  </a:lnTo>
                  <a:lnTo>
                    <a:pt x="165" y="209"/>
                  </a:lnTo>
                  <a:lnTo>
                    <a:pt x="162" y="219"/>
                  </a:lnTo>
                  <a:lnTo>
                    <a:pt x="158" y="228"/>
                  </a:lnTo>
                  <a:lnTo>
                    <a:pt x="153" y="239"/>
                  </a:lnTo>
                  <a:lnTo>
                    <a:pt x="148" y="251"/>
                  </a:lnTo>
                  <a:lnTo>
                    <a:pt x="139" y="255"/>
                  </a:lnTo>
                  <a:lnTo>
                    <a:pt x="132" y="262"/>
                  </a:lnTo>
                  <a:lnTo>
                    <a:pt x="124" y="269"/>
                  </a:lnTo>
                  <a:lnTo>
                    <a:pt x="114" y="274"/>
                  </a:lnTo>
                  <a:lnTo>
                    <a:pt x="92" y="274"/>
                  </a:lnTo>
                  <a:close/>
                </a:path>
              </a:pathLst>
            </a:custGeom>
            <a:solidFill>
              <a:srgbClr val="CC99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3" name="Freeform 247"/>
            <p:cNvSpPr>
              <a:spLocks/>
            </p:cNvSpPr>
            <p:nvPr/>
          </p:nvSpPr>
          <p:spPr bwMode="auto">
            <a:xfrm>
              <a:off x="8069" y="1279"/>
              <a:ext cx="115" cy="357"/>
            </a:xfrm>
            <a:custGeom>
              <a:avLst/>
              <a:gdLst>
                <a:gd name="T0" fmla="*/ 46 w 97"/>
                <a:gd name="T1" fmla="*/ 1178 h 301"/>
                <a:gd name="T2" fmla="*/ 39 w 97"/>
                <a:gd name="T3" fmla="*/ 945 h 301"/>
                <a:gd name="T4" fmla="*/ 46 w 97"/>
                <a:gd name="T5" fmla="*/ 716 h 301"/>
                <a:gd name="T6" fmla="*/ 39 w 97"/>
                <a:gd name="T7" fmla="*/ 482 h 301"/>
                <a:gd name="T8" fmla="*/ 0 w 97"/>
                <a:gd name="T9" fmla="*/ 267 h 301"/>
                <a:gd name="T10" fmla="*/ 1 w 97"/>
                <a:gd name="T11" fmla="*/ 205 h 301"/>
                <a:gd name="T12" fmla="*/ 25 w 97"/>
                <a:gd name="T13" fmla="*/ 141 h 301"/>
                <a:gd name="T14" fmla="*/ 46 w 97"/>
                <a:gd name="T15" fmla="*/ 77 h 301"/>
                <a:gd name="T16" fmla="*/ 65 w 97"/>
                <a:gd name="T17" fmla="*/ 0 h 301"/>
                <a:gd name="T18" fmla="*/ 91 w 97"/>
                <a:gd name="T19" fmla="*/ 0 h 301"/>
                <a:gd name="T20" fmla="*/ 126 w 97"/>
                <a:gd name="T21" fmla="*/ 0 h 301"/>
                <a:gd name="T22" fmla="*/ 152 w 97"/>
                <a:gd name="T23" fmla="*/ 0 h 301"/>
                <a:gd name="T24" fmla="*/ 180 w 97"/>
                <a:gd name="T25" fmla="*/ 0 h 301"/>
                <a:gd name="T26" fmla="*/ 210 w 97"/>
                <a:gd name="T27" fmla="*/ 0 h 301"/>
                <a:gd name="T28" fmla="*/ 235 w 97"/>
                <a:gd name="T29" fmla="*/ 0 h 301"/>
                <a:gd name="T30" fmla="*/ 260 w 97"/>
                <a:gd name="T31" fmla="*/ 0 h 301"/>
                <a:gd name="T32" fmla="*/ 288 w 97"/>
                <a:gd name="T33" fmla="*/ 0 h 301"/>
                <a:gd name="T34" fmla="*/ 340 w 97"/>
                <a:gd name="T35" fmla="*/ 51 h 301"/>
                <a:gd name="T36" fmla="*/ 376 w 97"/>
                <a:gd name="T37" fmla="*/ 319 h 301"/>
                <a:gd name="T38" fmla="*/ 377 w 97"/>
                <a:gd name="T39" fmla="*/ 589 h 301"/>
                <a:gd name="T40" fmla="*/ 376 w 97"/>
                <a:gd name="T41" fmla="*/ 867 h 301"/>
                <a:gd name="T42" fmla="*/ 353 w 97"/>
                <a:gd name="T43" fmla="*/ 1136 h 301"/>
                <a:gd name="T44" fmla="*/ 260 w 97"/>
                <a:gd name="T45" fmla="*/ 1160 h 301"/>
                <a:gd name="T46" fmla="*/ 235 w 97"/>
                <a:gd name="T47" fmla="*/ 1172 h 301"/>
                <a:gd name="T48" fmla="*/ 210 w 97"/>
                <a:gd name="T49" fmla="*/ 1172 h 301"/>
                <a:gd name="T50" fmla="*/ 190 w 97"/>
                <a:gd name="T51" fmla="*/ 1172 h 301"/>
                <a:gd name="T52" fmla="*/ 153 w 97"/>
                <a:gd name="T53" fmla="*/ 1172 h 301"/>
                <a:gd name="T54" fmla="*/ 128 w 97"/>
                <a:gd name="T55" fmla="*/ 1172 h 301"/>
                <a:gd name="T56" fmla="*/ 104 w 97"/>
                <a:gd name="T57" fmla="*/ 1172 h 301"/>
                <a:gd name="T58" fmla="*/ 75 w 97"/>
                <a:gd name="T59" fmla="*/ 1172 h 301"/>
                <a:gd name="T60" fmla="*/ 46 w 97"/>
                <a:gd name="T61" fmla="*/ 1178 h 30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301"/>
                <a:gd name="T95" fmla="*/ 97 w 97"/>
                <a:gd name="T96" fmla="*/ 301 h 30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301">
                  <a:moveTo>
                    <a:pt x="12" y="301"/>
                  </a:moveTo>
                  <a:lnTo>
                    <a:pt x="10" y="242"/>
                  </a:lnTo>
                  <a:lnTo>
                    <a:pt x="12" y="183"/>
                  </a:lnTo>
                  <a:lnTo>
                    <a:pt x="10" y="123"/>
                  </a:lnTo>
                  <a:lnTo>
                    <a:pt x="0" y="68"/>
                  </a:lnTo>
                  <a:lnTo>
                    <a:pt x="1" y="52"/>
                  </a:lnTo>
                  <a:lnTo>
                    <a:pt x="7" y="36"/>
                  </a:lnTo>
                  <a:lnTo>
                    <a:pt x="12" y="2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60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7" y="13"/>
                  </a:lnTo>
                  <a:lnTo>
                    <a:pt x="96" y="82"/>
                  </a:lnTo>
                  <a:lnTo>
                    <a:pt x="97" y="151"/>
                  </a:lnTo>
                  <a:lnTo>
                    <a:pt x="96" y="221"/>
                  </a:lnTo>
                  <a:lnTo>
                    <a:pt x="90" y="290"/>
                  </a:lnTo>
                  <a:lnTo>
                    <a:pt x="67" y="297"/>
                  </a:lnTo>
                  <a:lnTo>
                    <a:pt x="60" y="299"/>
                  </a:lnTo>
                  <a:lnTo>
                    <a:pt x="53" y="299"/>
                  </a:lnTo>
                  <a:lnTo>
                    <a:pt x="48" y="299"/>
                  </a:lnTo>
                  <a:lnTo>
                    <a:pt x="40" y="299"/>
                  </a:lnTo>
                  <a:lnTo>
                    <a:pt x="33" y="299"/>
                  </a:lnTo>
                  <a:lnTo>
                    <a:pt x="26" y="299"/>
                  </a:lnTo>
                  <a:lnTo>
                    <a:pt x="19" y="299"/>
                  </a:lnTo>
                  <a:lnTo>
                    <a:pt x="12" y="301"/>
                  </a:lnTo>
                  <a:close/>
                </a:path>
              </a:pathLst>
            </a:cu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4" name="Freeform 248"/>
            <p:cNvSpPr>
              <a:spLocks/>
            </p:cNvSpPr>
            <p:nvPr/>
          </p:nvSpPr>
          <p:spPr bwMode="auto">
            <a:xfrm>
              <a:off x="7654" y="1315"/>
              <a:ext cx="394" cy="266"/>
            </a:xfrm>
            <a:custGeom>
              <a:avLst/>
              <a:gdLst>
                <a:gd name="T0" fmla="*/ 2 w 333"/>
                <a:gd name="T1" fmla="*/ 757 h 225"/>
                <a:gd name="T2" fmla="*/ 0 w 333"/>
                <a:gd name="T3" fmla="*/ 528 h 225"/>
                <a:gd name="T4" fmla="*/ 54 w 333"/>
                <a:gd name="T5" fmla="*/ 421 h 225"/>
                <a:gd name="T6" fmla="*/ 115 w 333"/>
                <a:gd name="T7" fmla="*/ 351 h 225"/>
                <a:gd name="T8" fmla="*/ 161 w 333"/>
                <a:gd name="T9" fmla="*/ 258 h 225"/>
                <a:gd name="T10" fmla="*/ 207 w 333"/>
                <a:gd name="T11" fmla="*/ 181 h 225"/>
                <a:gd name="T12" fmla="*/ 270 w 333"/>
                <a:gd name="T13" fmla="*/ 109 h 225"/>
                <a:gd name="T14" fmla="*/ 334 w 333"/>
                <a:gd name="T15" fmla="*/ 181 h 225"/>
                <a:gd name="T16" fmla="*/ 392 w 333"/>
                <a:gd name="T17" fmla="*/ 335 h 225"/>
                <a:gd name="T18" fmla="*/ 440 w 333"/>
                <a:gd name="T19" fmla="*/ 436 h 225"/>
                <a:gd name="T20" fmla="*/ 506 w 333"/>
                <a:gd name="T21" fmla="*/ 453 h 225"/>
                <a:gd name="T22" fmla="*/ 568 w 333"/>
                <a:gd name="T23" fmla="*/ 421 h 225"/>
                <a:gd name="T24" fmla="*/ 596 w 333"/>
                <a:gd name="T25" fmla="*/ 340 h 225"/>
                <a:gd name="T26" fmla="*/ 642 w 333"/>
                <a:gd name="T27" fmla="*/ 227 h 225"/>
                <a:gd name="T28" fmla="*/ 717 w 333"/>
                <a:gd name="T29" fmla="*/ 90 h 225"/>
                <a:gd name="T30" fmla="*/ 825 w 333"/>
                <a:gd name="T31" fmla="*/ 0 h 225"/>
                <a:gd name="T32" fmla="*/ 874 w 333"/>
                <a:gd name="T33" fmla="*/ 21 h 225"/>
                <a:gd name="T34" fmla="*/ 928 w 333"/>
                <a:gd name="T35" fmla="*/ 61 h 225"/>
                <a:gd name="T36" fmla="*/ 1027 w 333"/>
                <a:gd name="T37" fmla="*/ 215 h 225"/>
                <a:gd name="T38" fmla="*/ 1103 w 333"/>
                <a:gd name="T39" fmla="*/ 396 h 225"/>
                <a:gd name="T40" fmla="*/ 1191 w 333"/>
                <a:gd name="T41" fmla="*/ 383 h 225"/>
                <a:gd name="T42" fmla="*/ 1254 w 333"/>
                <a:gd name="T43" fmla="*/ 330 h 225"/>
                <a:gd name="T44" fmla="*/ 1277 w 333"/>
                <a:gd name="T45" fmla="*/ 396 h 225"/>
                <a:gd name="T46" fmla="*/ 1277 w 333"/>
                <a:gd name="T47" fmla="*/ 605 h 225"/>
                <a:gd name="T48" fmla="*/ 1241 w 333"/>
                <a:gd name="T49" fmla="*/ 750 h 225"/>
                <a:gd name="T50" fmla="*/ 1087 w 333"/>
                <a:gd name="T51" fmla="*/ 761 h 225"/>
                <a:gd name="T52" fmla="*/ 928 w 333"/>
                <a:gd name="T53" fmla="*/ 773 h 225"/>
                <a:gd name="T54" fmla="*/ 780 w 333"/>
                <a:gd name="T55" fmla="*/ 781 h 225"/>
                <a:gd name="T56" fmla="*/ 624 w 333"/>
                <a:gd name="T57" fmla="*/ 797 h 225"/>
                <a:gd name="T58" fmla="*/ 464 w 333"/>
                <a:gd name="T59" fmla="*/ 811 h 225"/>
                <a:gd name="T60" fmla="*/ 315 w 333"/>
                <a:gd name="T61" fmla="*/ 823 h 225"/>
                <a:gd name="T62" fmla="*/ 161 w 333"/>
                <a:gd name="T63" fmla="*/ 836 h 225"/>
                <a:gd name="T64" fmla="*/ 0 w 333"/>
                <a:gd name="T65" fmla="*/ 858 h 2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3"/>
                <a:gd name="T100" fmla="*/ 0 h 225"/>
                <a:gd name="T101" fmla="*/ 333 w 333"/>
                <a:gd name="T102" fmla="*/ 225 h 22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3" h="225">
                  <a:moveTo>
                    <a:pt x="0" y="225"/>
                  </a:moveTo>
                  <a:lnTo>
                    <a:pt x="2" y="198"/>
                  </a:lnTo>
                  <a:lnTo>
                    <a:pt x="2" y="169"/>
                  </a:lnTo>
                  <a:lnTo>
                    <a:pt x="0" y="139"/>
                  </a:lnTo>
                  <a:lnTo>
                    <a:pt x="0" y="111"/>
                  </a:lnTo>
                  <a:lnTo>
                    <a:pt x="14" y="111"/>
                  </a:lnTo>
                  <a:lnTo>
                    <a:pt x="23" y="102"/>
                  </a:lnTo>
                  <a:lnTo>
                    <a:pt x="30" y="91"/>
                  </a:lnTo>
                  <a:lnTo>
                    <a:pt x="36" y="81"/>
                  </a:lnTo>
                  <a:lnTo>
                    <a:pt x="41" y="68"/>
                  </a:lnTo>
                  <a:lnTo>
                    <a:pt x="48" y="57"/>
                  </a:lnTo>
                  <a:lnTo>
                    <a:pt x="54" y="47"/>
                  </a:lnTo>
                  <a:lnTo>
                    <a:pt x="62" y="38"/>
                  </a:lnTo>
                  <a:lnTo>
                    <a:pt x="71" y="29"/>
                  </a:lnTo>
                  <a:lnTo>
                    <a:pt x="80" y="31"/>
                  </a:lnTo>
                  <a:lnTo>
                    <a:pt x="87" y="47"/>
                  </a:lnTo>
                  <a:lnTo>
                    <a:pt x="94" y="66"/>
                  </a:lnTo>
                  <a:lnTo>
                    <a:pt x="102" y="88"/>
                  </a:lnTo>
                  <a:lnTo>
                    <a:pt x="109" y="109"/>
                  </a:lnTo>
                  <a:lnTo>
                    <a:pt x="114" y="114"/>
                  </a:lnTo>
                  <a:lnTo>
                    <a:pt x="121" y="116"/>
                  </a:lnTo>
                  <a:lnTo>
                    <a:pt x="132" y="118"/>
                  </a:lnTo>
                  <a:lnTo>
                    <a:pt x="141" y="118"/>
                  </a:lnTo>
                  <a:lnTo>
                    <a:pt x="148" y="111"/>
                  </a:lnTo>
                  <a:lnTo>
                    <a:pt x="153" y="102"/>
                  </a:lnTo>
                  <a:lnTo>
                    <a:pt x="155" y="89"/>
                  </a:lnTo>
                  <a:lnTo>
                    <a:pt x="158" y="77"/>
                  </a:lnTo>
                  <a:lnTo>
                    <a:pt x="167" y="59"/>
                  </a:lnTo>
                  <a:lnTo>
                    <a:pt x="176" y="41"/>
                  </a:lnTo>
                  <a:lnTo>
                    <a:pt x="187" y="24"/>
                  </a:lnTo>
                  <a:lnTo>
                    <a:pt x="199" y="8"/>
                  </a:lnTo>
                  <a:lnTo>
                    <a:pt x="215" y="0"/>
                  </a:lnTo>
                  <a:lnTo>
                    <a:pt x="221" y="2"/>
                  </a:lnTo>
                  <a:lnTo>
                    <a:pt x="228" y="6"/>
                  </a:lnTo>
                  <a:lnTo>
                    <a:pt x="233" y="11"/>
                  </a:lnTo>
                  <a:lnTo>
                    <a:pt x="242" y="16"/>
                  </a:lnTo>
                  <a:lnTo>
                    <a:pt x="256" y="36"/>
                  </a:lnTo>
                  <a:lnTo>
                    <a:pt x="267" y="57"/>
                  </a:lnTo>
                  <a:lnTo>
                    <a:pt x="276" y="81"/>
                  </a:lnTo>
                  <a:lnTo>
                    <a:pt x="287" y="104"/>
                  </a:lnTo>
                  <a:lnTo>
                    <a:pt x="303" y="104"/>
                  </a:lnTo>
                  <a:lnTo>
                    <a:pt x="310" y="100"/>
                  </a:lnTo>
                  <a:lnTo>
                    <a:pt x="319" y="93"/>
                  </a:lnTo>
                  <a:lnTo>
                    <a:pt x="326" y="86"/>
                  </a:lnTo>
                  <a:lnTo>
                    <a:pt x="331" y="77"/>
                  </a:lnTo>
                  <a:lnTo>
                    <a:pt x="333" y="104"/>
                  </a:lnTo>
                  <a:lnTo>
                    <a:pt x="333" y="130"/>
                  </a:lnTo>
                  <a:lnTo>
                    <a:pt x="333" y="159"/>
                  </a:lnTo>
                  <a:lnTo>
                    <a:pt x="333" y="187"/>
                  </a:lnTo>
                  <a:lnTo>
                    <a:pt x="324" y="196"/>
                  </a:lnTo>
                  <a:lnTo>
                    <a:pt x="304" y="198"/>
                  </a:lnTo>
                  <a:lnTo>
                    <a:pt x="283" y="200"/>
                  </a:lnTo>
                  <a:lnTo>
                    <a:pt x="263" y="200"/>
                  </a:lnTo>
                  <a:lnTo>
                    <a:pt x="242" y="202"/>
                  </a:lnTo>
                  <a:lnTo>
                    <a:pt x="223" y="203"/>
                  </a:lnTo>
                  <a:lnTo>
                    <a:pt x="203" y="205"/>
                  </a:lnTo>
                  <a:lnTo>
                    <a:pt x="182" y="207"/>
                  </a:lnTo>
                  <a:lnTo>
                    <a:pt x="162" y="209"/>
                  </a:lnTo>
                  <a:lnTo>
                    <a:pt x="142" y="210"/>
                  </a:lnTo>
                  <a:lnTo>
                    <a:pt x="121" y="212"/>
                  </a:lnTo>
                  <a:lnTo>
                    <a:pt x="102" y="214"/>
                  </a:lnTo>
                  <a:lnTo>
                    <a:pt x="82" y="216"/>
                  </a:lnTo>
                  <a:lnTo>
                    <a:pt x="61" y="218"/>
                  </a:lnTo>
                  <a:lnTo>
                    <a:pt x="41" y="219"/>
                  </a:lnTo>
                  <a:lnTo>
                    <a:pt x="20" y="223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5" name="Freeform 249"/>
            <p:cNvSpPr>
              <a:spLocks/>
            </p:cNvSpPr>
            <p:nvPr/>
          </p:nvSpPr>
          <p:spPr bwMode="auto">
            <a:xfrm>
              <a:off x="7588" y="579"/>
              <a:ext cx="481" cy="827"/>
            </a:xfrm>
            <a:custGeom>
              <a:avLst/>
              <a:gdLst>
                <a:gd name="T0" fmla="*/ 697 w 406"/>
                <a:gd name="T1" fmla="*/ 2624 h 699"/>
                <a:gd name="T2" fmla="*/ 640 w 406"/>
                <a:gd name="T3" fmla="*/ 2480 h 699"/>
                <a:gd name="T4" fmla="*/ 579 w 406"/>
                <a:gd name="T5" fmla="*/ 2322 h 699"/>
                <a:gd name="T6" fmla="*/ 511 w 406"/>
                <a:gd name="T7" fmla="*/ 2235 h 699"/>
                <a:gd name="T8" fmla="*/ 443 w 406"/>
                <a:gd name="T9" fmla="*/ 2140 h 699"/>
                <a:gd name="T10" fmla="*/ 364 w 406"/>
                <a:gd name="T11" fmla="*/ 2050 h 699"/>
                <a:gd name="T12" fmla="*/ 301 w 406"/>
                <a:gd name="T13" fmla="*/ 1951 h 699"/>
                <a:gd name="T14" fmla="*/ 254 w 406"/>
                <a:gd name="T15" fmla="*/ 1508 h 699"/>
                <a:gd name="T16" fmla="*/ 227 w 406"/>
                <a:gd name="T17" fmla="*/ 1049 h 699"/>
                <a:gd name="T18" fmla="*/ 143 w 406"/>
                <a:gd name="T19" fmla="*/ 976 h 699"/>
                <a:gd name="T20" fmla="*/ 54 w 406"/>
                <a:gd name="T21" fmla="*/ 932 h 699"/>
                <a:gd name="T22" fmla="*/ 0 w 406"/>
                <a:gd name="T23" fmla="*/ 871 h 699"/>
                <a:gd name="T24" fmla="*/ 15 w 406"/>
                <a:gd name="T25" fmla="*/ 834 h 699"/>
                <a:gd name="T26" fmla="*/ 54 w 406"/>
                <a:gd name="T27" fmla="*/ 794 h 699"/>
                <a:gd name="T28" fmla="*/ 190 w 406"/>
                <a:gd name="T29" fmla="*/ 749 h 699"/>
                <a:gd name="T30" fmla="*/ 225 w 406"/>
                <a:gd name="T31" fmla="*/ 705 h 699"/>
                <a:gd name="T32" fmla="*/ 233 w 406"/>
                <a:gd name="T33" fmla="*/ 553 h 699"/>
                <a:gd name="T34" fmla="*/ 227 w 406"/>
                <a:gd name="T35" fmla="*/ 308 h 699"/>
                <a:gd name="T36" fmla="*/ 354 w 406"/>
                <a:gd name="T37" fmla="*/ 175 h 699"/>
                <a:gd name="T38" fmla="*/ 567 w 406"/>
                <a:gd name="T39" fmla="*/ 169 h 699"/>
                <a:gd name="T40" fmla="*/ 781 w 406"/>
                <a:gd name="T41" fmla="*/ 162 h 699"/>
                <a:gd name="T42" fmla="*/ 993 w 406"/>
                <a:gd name="T43" fmla="*/ 143 h 699"/>
                <a:gd name="T44" fmla="*/ 1134 w 406"/>
                <a:gd name="T45" fmla="*/ 124 h 699"/>
                <a:gd name="T46" fmla="*/ 1180 w 406"/>
                <a:gd name="T47" fmla="*/ 97 h 699"/>
                <a:gd name="T48" fmla="*/ 1224 w 406"/>
                <a:gd name="T49" fmla="*/ 54 h 699"/>
                <a:gd name="T50" fmla="*/ 1268 w 406"/>
                <a:gd name="T51" fmla="*/ 1 h 699"/>
                <a:gd name="T52" fmla="*/ 1330 w 406"/>
                <a:gd name="T53" fmla="*/ 30 h 699"/>
                <a:gd name="T54" fmla="*/ 1404 w 406"/>
                <a:gd name="T55" fmla="*/ 125 h 699"/>
                <a:gd name="T56" fmla="*/ 1422 w 406"/>
                <a:gd name="T57" fmla="*/ 342 h 699"/>
                <a:gd name="T58" fmla="*/ 1416 w 406"/>
                <a:gd name="T59" fmla="*/ 687 h 699"/>
                <a:gd name="T60" fmla="*/ 1506 w 406"/>
                <a:gd name="T61" fmla="*/ 903 h 699"/>
                <a:gd name="T62" fmla="*/ 1545 w 406"/>
                <a:gd name="T63" fmla="*/ 958 h 699"/>
                <a:gd name="T64" fmla="*/ 1576 w 406"/>
                <a:gd name="T65" fmla="*/ 1009 h 699"/>
                <a:gd name="T66" fmla="*/ 1540 w 406"/>
                <a:gd name="T67" fmla="*/ 1049 h 699"/>
                <a:gd name="T68" fmla="*/ 1492 w 406"/>
                <a:gd name="T69" fmla="*/ 1078 h 699"/>
                <a:gd name="T70" fmla="*/ 1442 w 406"/>
                <a:gd name="T71" fmla="*/ 1113 h 699"/>
                <a:gd name="T72" fmla="*/ 1406 w 406"/>
                <a:gd name="T73" fmla="*/ 1149 h 699"/>
                <a:gd name="T74" fmla="*/ 1404 w 406"/>
                <a:gd name="T75" fmla="*/ 1404 h 699"/>
                <a:gd name="T76" fmla="*/ 1352 w 406"/>
                <a:gd name="T77" fmla="*/ 1837 h 699"/>
                <a:gd name="T78" fmla="*/ 1237 w 406"/>
                <a:gd name="T79" fmla="*/ 2089 h 699"/>
                <a:gd name="T80" fmla="*/ 1140 w 406"/>
                <a:gd name="T81" fmla="*/ 2158 h 699"/>
                <a:gd name="T82" fmla="*/ 1034 w 406"/>
                <a:gd name="T83" fmla="*/ 2227 h 699"/>
                <a:gd name="T84" fmla="*/ 929 w 406"/>
                <a:gd name="T85" fmla="*/ 2307 h 699"/>
                <a:gd name="T86" fmla="*/ 857 w 406"/>
                <a:gd name="T87" fmla="*/ 2430 h 699"/>
                <a:gd name="T88" fmla="*/ 775 w 406"/>
                <a:gd name="T89" fmla="*/ 2571 h 699"/>
                <a:gd name="T90" fmla="*/ 729 w 406"/>
                <a:gd name="T91" fmla="*/ 2683 h 69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06"/>
                <a:gd name="T139" fmla="*/ 0 h 699"/>
                <a:gd name="T140" fmla="*/ 406 w 406"/>
                <a:gd name="T141" fmla="*/ 699 h 69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06" h="699">
                  <a:moveTo>
                    <a:pt x="187" y="699"/>
                  </a:moveTo>
                  <a:lnTo>
                    <a:pt x="180" y="685"/>
                  </a:lnTo>
                  <a:lnTo>
                    <a:pt x="174" y="665"/>
                  </a:lnTo>
                  <a:lnTo>
                    <a:pt x="165" y="646"/>
                  </a:lnTo>
                  <a:lnTo>
                    <a:pt x="155" y="630"/>
                  </a:lnTo>
                  <a:lnTo>
                    <a:pt x="149" y="605"/>
                  </a:lnTo>
                  <a:lnTo>
                    <a:pt x="141" y="594"/>
                  </a:lnTo>
                  <a:lnTo>
                    <a:pt x="132" y="582"/>
                  </a:lnTo>
                  <a:lnTo>
                    <a:pt x="123" y="569"/>
                  </a:lnTo>
                  <a:lnTo>
                    <a:pt x="114" y="557"/>
                  </a:lnTo>
                  <a:lnTo>
                    <a:pt x="103" y="546"/>
                  </a:lnTo>
                  <a:lnTo>
                    <a:pt x="94" y="533"/>
                  </a:lnTo>
                  <a:lnTo>
                    <a:pt x="85" y="521"/>
                  </a:lnTo>
                  <a:lnTo>
                    <a:pt x="78" y="509"/>
                  </a:lnTo>
                  <a:lnTo>
                    <a:pt x="69" y="452"/>
                  </a:lnTo>
                  <a:lnTo>
                    <a:pt x="66" y="393"/>
                  </a:lnTo>
                  <a:lnTo>
                    <a:pt x="64" y="332"/>
                  </a:lnTo>
                  <a:lnTo>
                    <a:pt x="59" y="274"/>
                  </a:lnTo>
                  <a:lnTo>
                    <a:pt x="46" y="259"/>
                  </a:lnTo>
                  <a:lnTo>
                    <a:pt x="37" y="254"/>
                  </a:lnTo>
                  <a:lnTo>
                    <a:pt x="27" y="249"/>
                  </a:lnTo>
                  <a:lnTo>
                    <a:pt x="14" y="243"/>
                  </a:lnTo>
                  <a:lnTo>
                    <a:pt x="4" y="236"/>
                  </a:lnTo>
                  <a:lnTo>
                    <a:pt x="0" y="227"/>
                  </a:lnTo>
                  <a:lnTo>
                    <a:pt x="2" y="222"/>
                  </a:lnTo>
                  <a:lnTo>
                    <a:pt x="4" y="217"/>
                  </a:lnTo>
                  <a:lnTo>
                    <a:pt x="9" y="211"/>
                  </a:lnTo>
                  <a:lnTo>
                    <a:pt x="14" y="206"/>
                  </a:lnTo>
                  <a:lnTo>
                    <a:pt x="43" y="199"/>
                  </a:lnTo>
                  <a:lnTo>
                    <a:pt x="48" y="195"/>
                  </a:lnTo>
                  <a:lnTo>
                    <a:pt x="52" y="190"/>
                  </a:lnTo>
                  <a:lnTo>
                    <a:pt x="57" y="183"/>
                  </a:lnTo>
                  <a:lnTo>
                    <a:pt x="62" y="176"/>
                  </a:lnTo>
                  <a:lnTo>
                    <a:pt x="60" y="144"/>
                  </a:lnTo>
                  <a:lnTo>
                    <a:pt x="59" y="112"/>
                  </a:lnTo>
                  <a:lnTo>
                    <a:pt x="59" y="80"/>
                  </a:lnTo>
                  <a:lnTo>
                    <a:pt x="64" y="48"/>
                  </a:lnTo>
                  <a:lnTo>
                    <a:pt x="91" y="46"/>
                  </a:lnTo>
                  <a:lnTo>
                    <a:pt x="117" y="44"/>
                  </a:lnTo>
                  <a:lnTo>
                    <a:pt x="146" y="44"/>
                  </a:lnTo>
                  <a:lnTo>
                    <a:pt x="173" y="42"/>
                  </a:lnTo>
                  <a:lnTo>
                    <a:pt x="201" y="42"/>
                  </a:lnTo>
                  <a:lnTo>
                    <a:pt x="229" y="41"/>
                  </a:lnTo>
                  <a:lnTo>
                    <a:pt x="256" y="37"/>
                  </a:lnTo>
                  <a:lnTo>
                    <a:pt x="285" y="33"/>
                  </a:lnTo>
                  <a:lnTo>
                    <a:pt x="292" y="32"/>
                  </a:lnTo>
                  <a:lnTo>
                    <a:pt x="299" y="30"/>
                  </a:lnTo>
                  <a:lnTo>
                    <a:pt x="304" y="25"/>
                  </a:lnTo>
                  <a:lnTo>
                    <a:pt x="311" y="21"/>
                  </a:lnTo>
                  <a:lnTo>
                    <a:pt x="315" y="14"/>
                  </a:lnTo>
                  <a:lnTo>
                    <a:pt x="320" y="7"/>
                  </a:lnTo>
                  <a:lnTo>
                    <a:pt x="327" y="1"/>
                  </a:lnTo>
                  <a:lnTo>
                    <a:pt x="338" y="0"/>
                  </a:lnTo>
                  <a:lnTo>
                    <a:pt x="343" y="8"/>
                  </a:lnTo>
                  <a:lnTo>
                    <a:pt x="350" y="21"/>
                  </a:lnTo>
                  <a:lnTo>
                    <a:pt x="361" y="33"/>
                  </a:lnTo>
                  <a:lnTo>
                    <a:pt x="368" y="44"/>
                  </a:lnTo>
                  <a:lnTo>
                    <a:pt x="366" y="89"/>
                  </a:lnTo>
                  <a:lnTo>
                    <a:pt x="365" y="133"/>
                  </a:lnTo>
                  <a:lnTo>
                    <a:pt x="365" y="179"/>
                  </a:lnTo>
                  <a:lnTo>
                    <a:pt x="372" y="226"/>
                  </a:lnTo>
                  <a:lnTo>
                    <a:pt x="388" y="236"/>
                  </a:lnTo>
                  <a:lnTo>
                    <a:pt x="395" y="243"/>
                  </a:lnTo>
                  <a:lnTo>
                    <a:pt x="398" y="249"/>
                  </a:lnTo>
                  <a:lnTo>
                    <a:pt x="402" y="254"/>
                  </a:lnTo>
                  <a:lnTo>
                    <a:pt x="406" y="263"/>
                  </a:lnTo>
                  <a:lnTo>
                    <a:pt x="400" y="270"/>
                  </a:lnTo>
                  <a:lnTo>
                    <a:pt x="397" y="274"/>
                  </a:lnTo>
                  <a:lnTo>
                    <a:pt x="391" y="277"/>
                  </a:lnTo>
                  <a:lnTo>
                    <a:pt x="384" y="281"/>
                  </a:lnTo>
                  <a:lnTo>
                    <a:pt x="375" y="284"/>
                  </a:lnTo>
                  <a:lnTo>
                    <a:pt x="372" y="290"/>
                  </a:lnTo>
                  <a:lnTo>
                    <a:pt x="368" y="293"/>
                  </a:lnTo>
                  <a:lnTo>
                    <a:pt x="363" y="299"/>
                  </a:lnTo>
                  <a:lnTo>
                    <a:pt x="359" y="307"/>
                  </a:lnTo>
                  <a:lnTo>
                    <a:pt x="361" y="366"/>
                  </a:lnTo>
                  <a:lnTo>
                    <a:pt x="358" y="423"/>
                  </a:lnTo>
                  <a:lnTo>
                    <a:pt x="349" y="478"/>
                  </a:lnTo>
                  <a:lnTo>
                    <a:pt x="331" y="533"/>
                  </a:lnTo>
                  <a:lnTo>
                    <a:pt x="318" y="544"/>
                  </a:lnTo>
                  <a:lnTo>
                    <a:pt x="306" y="553"/>
                  </a:lnTo>
                  <a:lnTo>
                    <a:pt x="294" y="562"/>
                  </a:lnTo>
                  <a:lnTo>
                    <a:pt x="279" y="569"/>
                  </a:lnTo>
                  <a:lnTo>
                    <a:pt x="267" y="580"/>
                  </a:lnTo>
                  <a:lnTo>
                    <a:pt x="253" y="589"/>
                  </a:lnTo>
                  <a:lnTo>
                    <a:pt x="240" y="601"/>
                  </a:lnTo>
                  <a:lnTo>
                    <a:pt x="229" y="615"/>
                  </a:lnTo>
                  <a:lnTo>
                    <a:pt x="221" y="633"/>
                  </a:lnTo>
                  <a:lnTo>
                    <a:pt x="210" y="651"/>
                  </a:lnTo>
                  <a:lnTo>
                    <a:pt x="199" y="670"/>
                  </a:lnTo>
                  <a:lnTo>
                    <a:pt x="190" y="694"/>
                  </a:lnTo>
                  <a:lnTo>
                    <a:pt x="187" y="699"/>
                  </a:lnTo>
                  <a:close/>
                </a:path>
              </a:pathLst>
            </a:custGeom>
            <a:solidFill>
              <a:srgbClr val="F2D8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6" name="Freeform 250"/>
            <p:cNvSpPr>
              <a:spLocks/>
            </p:cNvSpPr>
            <p:nvPr/>
          </p:nvSpPr>
          <p:spPr bwMode="auto">
            <a:xfrm>
              <a:off x="7945" y="1185"/>
              <a:ext cx="115" cy="210"/>
            </a:xfrm>
            <a:custGeom>
              <a:avLst/>
              <a:gdLst>
                <a:gd name="T0" fmla="*/ 243 w 97"/>
                <a:gd name="T1" fmla="*/ 669 h 178"/>
                <a:gd name="T2" fmla="*/ 213 w 97"/>
                <a:gd name="T3" fmla="*/ 624 h 178"/>
                <a:gd name="T4" fmla="*/ 191 w 97"/>
                <a:gd name="T5" fmla="*/ 583 h 178"/>
                <a:gd name="T6" fmla="*/ 164 w 97"/>
                <a:gd name="T7" fmla="*/ 536 h 178"/>
                <a:gd name="T8" fmla="*/ 136 w 97"/>
                <a:gd name="T9" fmla="*/ 487 h 178"/>
                <a:gd name="T10" fmla="*/ 108 w 97"/>
                <a:gd name="T11" fmla="*/ 446 h 178"/>
                <a:gd name="T12" fmla="*/ 75 w 97"/>
                <a:gd name="T13" fmla="*/ 402 h 178"/>
                <a:gd name="T14" fmla="*/ 39 w 97"/>
                <a:gd name="T15" fmla="*/ 357 h 178"/>
                <a:gd name="T16" fmla="*/ 0 w 97"/>
                <a:gd name="T17" fmla="*/ 320 h 178"/>
                <a:gd name="T18" fmla="*/ 36 w 97"/>
                <a:gd name="T19" fmla="*/ 289 h 178"/>
                <a:gd name="T20" fmla="*/ 65 w 97"/>
                <a:gd name="T21" fmla="*/ 255 h 178"/>
                <a:gd name="T22" fmla="*/ 108 w 97"/>
                <a:gd name="T23" fmla="*/ 225 h 178"/>
                <a:gd name="T24" fmla="*/ 152 w 97"/>
                <a:gd name="T25" fmla="*/ 191 h 178"/>
                <a:gd name="T26" fmla="*/ 190 w 97"/>
                <a:gd name="T27" fmla="*/ 147 h 178"/>
                <a:gd name="T28" fmla="*/ 225 w 97"/>
                <a:gd name="T29" fmla="*/ 107 h 178"/>
                <a:gd name="T30" fmla="*/ 243 w 97"/>
                <a:gd name="T31" fmla="*/ 54 h 178"/>
                <a:gd name="T32" fmla="*/ 260 w 97"/>
                <a:gd name="T33" fmla="*/ 0 h 178"/>
                <a:gd name="T34" fmla="*/ 324 w 97"/>
                <a:gd name="T35" fmla="*/ 18 h 178"/>
                <a:gd name="T36" fmla="*/ 365 w 97"/>
                <a:gd name="T37" fmla="*/ 77 h 178"/>
                <a:gd name="T38" fmla="*/ 377 w 97"/>
                <a:gd name="T39" fmla="*/ 170 h 178"/>
                <a:gd name="T40" fmla="*/ 365 w 97"/>
                <a:gd name="T41" fmla="*/ 265 h 178"/>
                <a:gd name="T42" fmla="*/ 350 w 97"/>
                <a:gd name="T43" fmla="*/ 350 h 178"/>
                <a:gd name="T44" fmla="*/ 340 w 97"/>
                <a:gd name="T45" fmla="*/ 441 h 178"/>
                <a:gd name="T46" fmla="*/ 324 w 97"/>
                <a:gd name="T47" fmla="*/ 500 h 178"/>
                <a:gd name="T48" fmla="*/ 302 w 97"/>
                <a:gd name="T49" fmla="*/ 557 h 178"/>
                <a:gd name="T50" fmla="*/ 279 w 97"/>
                <a:gd name="T51" fmla="*/ 613 h 178"/>
                <a:gd name="T52" fmla="*/ 243 w 97"/>
                <a:gd name="T53" fmla="*/ 669 h 1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7"/>
                <a:gd name="T82" fmla="*/ 0 h 178"/>
                <a:gd name="T83" fmla="*/ 97 w 97"/>
                <a:gd name="T84" fmla="*/ 178 h 17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7" h="178">
                  <a:moveTo>
                    <a:pt x="62" y="178"/>
                  </a:moveTo>
                  <a:lnTo>
                    <a:pt x="55" y="166"/>
                  </a:lnTo>
                  <a:lnTo>
                    <a:pt x="49" y="155"/>
                  </a:lnTo>
                  <a:lnTo>
                    <a:pt x="42" y="142"/>
                  </a:lnTo>
                  <a:lnTo>
                    <a:pt x="35" y="130"/>
                  </a:lnTo>
                  <a:lnTo>
                    <a:pt x="28" y="119"/>
                  </a:lnTo>
                  <a:lnTo>
                    <a:pt x="19" y="107"/>
                  </a:lnTo>
                  <a:lnTo>
                    <a:pt x="10" y="96"/>
                  </a:lnTo>
                  <a:lnTo>
                    <a:pt x="0" y="86"/>
                  </a:lnTo>
                  <a:lnTo>
                    <a:pt x="9" y="77"/>
                  </a:lnTo>
                  <a:lnTo>
                    <a:pt x="17" y="68"/>
                  </a:lnTo>
                  <a:lnTo>
                    <a:pt x="28" y="59"/>
                  </a:lnTo>
                  <a:lnTo>
                    <a:pt x="39" y="50"/>
                  </a:lnTo>
                  <a:lnTo>
                    <a:pt x="48" y="39"/>
                  </a:lnTo>
                  <a:lnTo>
                    <a:pt x="57" y="29"/>
                  </a:lnTo>
                  <a:lnTo>
                    <a:pt x="62" y="14"/>
                  </a:lnTo>
                  <a:lnTo>
                    <a:pt x="67" y="0"/>
                  </a:lnTo>
                  <a:lnTo>
                    <a:pt x="83" y="5"/>
                  </a:lnTo>
                  <a:lnTo>
                    <a:pt x="94" y="21"/>
                  </a:lnTo>
                  <a:lnTo>
                    <a:pt x="97" y="45"/>
                  </a:lnTo>
                  <a:lnTo>
                    <a:pt x="94" y="70"/>
                  </a:lnTo>
                  <a:lnTo>
                    <a:pt x="89" y="93"/>
                  </a:lnTo>
                  <a:lnTo>
                    <a:pt x="87" y="118"/>
                  </a:lnTo>
                  <a:lnTo>
                    <a:pt x="83" y="134"/>
                  </a:lnTo>
                  <a:lnTo>
                    <a:pt x="78" y="148"/>
                  </a:lnTo>
                  <a:lnTo>
                    <a:pt x="71" y="164"/>
                  </a:lnTo>
                  <a:lnTo>
                    <a:pt x="62" y="17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7" name="Freeform 251"/>
            <p:cNvSpPr>
              <a:spLocks/>
            </p:cNvSpPr>
            <p:nvPr/>
          </p:nvSpPr>
          <p:spPr bwMode="auto">
            <a:xfrm>
              <a:off x="7631" y="1206"/>
              <a:ext cx="92" cy="176"/>
            </a:xfrm>
            <a:custGeom>
              <a:avLst/>
              <a:gdLst>
                <a:gd name="T0" fmla="*/ 123 w 78"/>
                <a:gd name="T1" fmla="*/ 567 h 149"/>
                <a:gd name="T2" fmla="*/ 72 w 78"/>
                <a:gd name="T3" fmla="*/ 439 h 149"/>
                <a:gd name="T4" fmla="*/ 25 w 78"/>
                <a:gd name="T5" fmla="*/ 289 h 149"/>
                <a:gd name="T6" fmla="*/ 0 w 78"/>
                <a:gd name="T7" fmla="*/ 130 h 149"/>
                <a:gd name="T8" fmla="*/ 25 w 78"/>
                <a:gd name="T9" fmla="*/ 0 h 149"/>
                <a:gd name="T10" fmla="*/ 64 w 78"/>
                <a:gd name="T11" fmla="*/ 35 h 149"/>
                <a:gd name="T12" fmla="*/ 100 w 78"/>
                <a:gd name="T13" fmla="*/ 67 h 149"/>
                <a:gd name="T14" fmla="*/ 130 w 78"/>
                <a:gd name="T15" fmla="*/ 106 h 149"/>
                <a:gd name="T16" fmla="*/ 171 w 78"/>
                <a:gd name="T17" fmla="*/ 148 h 149"/>
                <a:gd name="T18" fmla="*/ 199 w 78"/>
                <a:gd name="T19" fmla="*/ 194 h 149"/>
                <a:gd name="T20" fmla="*/ 230 w 78"/>
                <a:gd name="T21" fmla="*/ 234 h 149"/>
                <a:gd name="T22" fmla="*/ 267 w 78"/>
                <a:gd name="T23" fmla="*/ 283 h 149"/>
                <a:gd name="T24" fmla="*/ 294 w 78"/>
                <a:gd name="T25" fmla="*/ 319 h 149"/>
                <a:gd name="T26" fmla="*/ 250 w 78"/>
                <a:gd name="T27" fmla="*/ 377 h 149"/>
                <a:gd name="T28" fmla="*/ 212 w 78"/>
                <a:gd name="T29" fmla="*/ 439 h 149"/>
                <a:gd name="T30" fmla="*/ 171 w 78"/>
                <a:gd name="T31" fmla="*/ 498 h 149"/>
                <a:gd name="T32" fmla="*/ 123 w 78"/>
                <a:gd name="T33" fmla="*/ 567 h 1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8"/>
                <a:gd name="T52" fmla="*/ 0 h 149"/>
                <a:gd name="T53" fmla="*/ 78 w 78"/>
                <a:gd name="T54" fmla="*/ 149 h 1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8" h="149">
                  <a:moveTo>
                    <a:pt x="33" y="149"/>
                  </a:moveTo>
                  <a:lnTo>
                    <a:pt x="19" y="116"/>
                  </a:lnTo>
                  <a:lnTo>
                    <a:pt x="7" y="76"/>
                  </a:lnTo>
                  <a:lnTo>
                    <a:pt x="0" y="35"/>
                  </a:lnTo>
                  <a:lnTo>
                    <a:pt x="7" y="0"/>
                  </a:lnTo>
                  <a:lnTo>
                    <a:pt x="17" y="9"/>
                  </a:lnTo>
                  <a:lnTo>
                    <a:pt x="26" y="18"/>
                  </a:lnTo>
                  <a:lnTo>
                    <a:pt x="35" y="28"/>
                  </a:lnTo>
                  <a:lnTo>
                    <a:pt x="46" y="39"/>
                  </a:lnTo>
                  <a:lnTo>
                    <a:pt x="53" y="52"/>
                  </a:lnTo>
                  <a:lnTo>
                    <a:pt x="62" y="62"/>
                  </a:lnTo>
                  <a:lnTo>
                    <a:pt x="71" y="75"/>
                  </a:lnTo>
                  <a:lnTo>
                    <a:pt x="78" y="85"/>
                  </a:lnTo>
                  <a:lnTo>
                    <a:pt x="67" y="100"/>
                  </a:lnTo>
                  <a:lnTo>
                    <a:pt x="57" y="116"/>
                  </a:lnTo>
                  <a:lnTo>
                    <a:pt x="46" y="132"/>
                  </a:lnTo>
                  <a:lnTo>
                    <a:pt x="33" y="149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8" name="Freeform 252"/>
            <p:cNvSpPr>
              <a:spLocks/>
            </p:cNvSpPr>
            <p:nvPr/>
          </p:nvSpPr>
          <p:spPr bwMode="auto">
            <a:xfrm>
              <a:off x="6491" y="1033"/>
              <a:ext cx="103" cy="306"/>
            </a:xfrm>
            <a:custGeom>
              <a:avLst/>
              <a:gdLst>
                <a:gd name="T0" fmla="*/ 334 w 87"/>
                <a:gd name="T1" fmla="*/ 1012 h 258"/>
                <a:gd name="T2" fmla="*/ 298 w 87"/>
                <a:gd name="T3" fmla="*/ 1006 h 258"/>
                <a:gd name="T4" fmla="*/ 265 w 87"/>
                <a:gd name="T5" fmla="*/ 992 h 258"/>
                <a:gd name="T6" fmla="*/ 218 w 87"/>
                <a:gd name="T7" fmla="*/ 983 h 258"/>
                <a:gd name="T8" fmla="*/ 181 w 87"/>
                <a:gd name="T9" fmla="*/ 975 h 258"/>
                <a:gd name="T10" fmla="*/ 129 w 87"/>
                <a:gd name="T11" fmla="*/ 961 h 258"/>
                <a:gd name="T12" fmla="*/ 89 w 87"/>
                <a:gd name="T13" fmla="*/ 957 h 258"/>
                <a:gd name="T14" fmla="*/ 51 w 87"/>
                <a:gd name="T15" fmla="*/ 945 h 258"/>
                <a:gd name="T16" fmla="*/ 0 w 87"/>
                <a:gd name="T17" fmla="*/ 943 h 258"/>
                <a:gd name="T18" fmla="*/ 2 w 87"/>
                <a:gd name="T19" fmla="*/ 923 h 258"/>
                <a:gd name="T20" fmla="*/ 15 w 87"/>
                <a:gd name="T21" fmla="*/ 893 h 258"/>
                <a:gd name="T22" fmla="*/ 25 w 87"/>
                <a:gd name="T23" fmla="*/ 869 h 258"/>
                <a:gd name="T24" fmla="*/ 36 w 87"/>
                <a:gd name="T25" fmla="*/ 837 h 258"/>
                <a:gd name="T26" fmla="*/ 36 w 87"/>
                <a:gd name="T27" fmla="*/ 635 h 258"/>
                <a:gd name="T28" fmla="*/ 36 w 87"/>
                <a:gd name="T29" fmla="*/ 425 h 258"/>
                <a:gd name="T30" fmla="*/ 43 w 87"/>
                <a:gd name="T31" fmla="*/ 213 h 258"/>
                <a:gd name="T32" fmla="*/ 62 w 87"/>
                <a:gd name="T33" fmla="*/ 2 h 258"/>
                <a:gd name="T34" fmla="*/ 89 w 87"/>
                <a:gd name="T35" fmla="*/ 2 h 258"/>
                <a:gd name="T36" fmla="*/ 124 w 87"/>
                <a:gd name="T37" fmla="*/ 2 h 258"/>
                <a:gd name="T38" fmla="*/ 150 w 87"/>
                <a:gd name="T39" fmla="*/ 2 h 258"/>
                <a:gd name="T40" fmla="*/ 184 w 87"/>
                <a:gd name="T41" fmla="*/ 2 h 258"/>
                <a:gd name="T42" fmla="*/ 218 w 87"/>
                <a:gd name="T43" fmla="*/ 0 h 258"/>
                <a:gd name="T44" fmla="*/ 253 w 87"/>
                <a:gd name="T45" fmla="*/ 0 h 258"/>
                <a:gd name="T46" fmla="*/ 289 w 87"/>
                <a:gd name="T47" fmla="*/ 0 h 258"/>
                <a:gd name="T48" fmla="*/ 323 w 87"/>
                <a:gd name="T49" fmla="*/ 2 h 258"/>
                <a:gd name="T50" fmla="*/ 334 w 87"/>
                <a:gd name="T51" fmla="*/ 243 h 258"/>
                <a:gd name="T52" fmla="*/ 334 w 87"/>
                <a:gd name="T53" fmla="*/ 491 h 258"/>
                <a:gd name="T54" fmla="*/ 333 w 87"/>
                <a:gd name="T55" fmla="*/ 723 h 258"/>
                <a:gd name="T56" fmla="*/ 334 w 87"/>
                <a:gd name="T57" fmla="*/ 969 h 258"/>
                <a:gd name="T58" fmla="*/ 334 w 87"/>
                <a:gd name="T59" fmla="*/ 1012 h 2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7"/>
                <a:gd name="T91" fmla="*/ 0 h 258"/>
                <a:gd name="T92" fmla="*/ 87 w 87"/>
                <a:gd name="T93" fmla="*/ 258 h 2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7" h="258">
                  <a:moveTo>
                    <a:pt x="87" y="258"/>
                  </a:moveTo>
                  <a:lnTo>
                    <a:pt x="77" y="256"/>
                  </a:lnTo>
                  <a:lnTo>
                    <a:pt x="68" y="253"/>
                  </a:lnTo>
                  <a:lnTo>
                    <a:pt x="57" y="251"/>
                  </a:lnTo>
                  <a:lnTo>
                    <a:pt x="47" y="249"/>
                  </a:lnTo>
                  <a:lnTo>
                    <a:pt x="34" y="246"/>
                  </a:lnTo>
                  <a:lnTo>
                    <a:pt x="23" y="244"/>
                  </a:lnTo>
                  <a:lnTo>
                    <a:pt x="13" y="242"/>
                  </a:lnTo>
                  <a:lnTo>
                    <a:pt x="0" y="240"/>
                  </a:lnTo>
                  <a:lnTo>
                    <a:pt x="2" y="235"/>
                  </a:lnTo>
                  <a:lnTo>
                    <a:pt x="4" y="228"/>
                  </a:lnTo>
                  <a:lnTo>
                    <a:pt x="7" y="222"/>
                  </a:lnTo>
                  <a:lnTo>
                    <a:pt x="9" y="214"/>
                  </a:lnTo>
                  <a:lnTo>
                    <a:pt x="9" y="162"/>
                  </a:lnTo>
                  <a:lnTo>
                    <a:pt x="9" y="109"/>
                  </a:lnTo>
                  <a:lnTo>
                    <a:pt x="11" y="55"/>
                  </a:lnTo>
                  <a:lnTo>
                    <a:pt x="16" y="2"/>
                  </a:lnTo>
                  <a:lnTo>
                    <a:pt x="23" y="2"/>
                  </a:lnTo>
                  <a:lnTo>
                    <a:pt x="32" y="2"/>
                  </a:lnTo>
                  <a:lnTo>
                    <a:pt x="39" y="2"/>
                  </a:lnTo>
                  <a:lnTo>
                    <a:pt x="48" y="2"/>
                  </a:lnTo>
                  <a:lnTo>
                    <a:pt x="57" y="0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84" y="2"/>
                  </a:lnTo>
                  <a:lnTo>
                    <a:pt x="87" y="62"/>
                  </a:lnTo>
                  <a:lnTo>
                    <a:pt x="87" y="125"/>
                  </a:lnTo>
                  <a:lnTo>
                    <a:pt x="86" y="185"/>
                  </a:lnTo>
                  <a:lnTo>
                    <a:pt x="87" y="247"/>
                  </a:lnTo>
                  <a:lnTo>
                    <a:pt x="87" y="258"/>
                  </a:lnTo>
                  <a:close/>
                </a:path>
              </a:pathLst>
            </a:custGeom>
            <a:solidFill>
              <a:srgbClr val="6633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19" name="Freeform 253"/>
            <p:cNvSpPr>
              <a:spLocks/>
            </p:cNvSpPr>
            <p:nvPr/>
          </p:nvSpPr>
          <p:spPr bwMode="auto">
            <a:xfrm>
              <a:off x="6843" y="895"/>
              <a:ext cx="686" cy="403"/>
            </a:xfrm>
            <a:custGeom>
              <a:avLst/>
              <a:gdLst>
                <a:gd name="T0" fmla="*/ 608 w 580"/>
                <a:gd name="T1" fmla="*/ 1286 h 341"/>
                <a:gd name="T2" fmla="*/ 506 w 580"/>
                <a:gd name="T3" fmla="*/ 1243 h 341"/>
                <a:gd name="T4" fmla="*/ 428 w 580"/>
                <a:gd name="T5" fmla="*/ 1168 h 341"/>
                <a:gd name="T6" fmla="*/ 428 w 580"/>
                <a:gd name="T7" fmla="*/ 1047 h 341"/>
                <a:gd name="T8" fmla="*/ 470 w 580"/>
                <a:gd name="T9" fmla="*/ 960 h 341"/>
                <a:gd name="T10" fmla="*/ 525 w 580"/>
                <a:gd name="T11" fmla="*/ 890 h 341"/>
                <a:gd name="T12" fmla="*/ 491 w 580"/>
                <a:gd name="T13" fmla="*/ 845 h 341"/>
                <a:gd name="T14" fmla="*/ 383 w 580"/>
                <a:gd name="T15" fmla="*/ 837 h 341"/>
                <a:gd name="T16" fmla="*/ 268 w 580"/>
                <a:gd name="T17" fmla="*/ 819 h 341"/>
                <a:gd name="T18" fmla="*/ 148 w 580"/>
                <a:gd name="T19" fmla="*/ 793 h 341"/>
                <a:gd name="T20" fmla="*/ 35 w 580"/>
                <a:gd name="T21" fmla="*/ 708 h 341"/>
                <a:gd name="T22" fmla="*/ 0 w 580"/>
                <a:gd name="T23" fmla="*/ 583 h 341"/>
                <a:gd name="T24" fmla="*/ 48 w 580"/>
                <a:gd name="T25" fmla="*/ 454 h 341"/>
                <a:gd name="T26" fmla="*/ 181 w 580"/>
                <a:gd name="T27" fmla="*/ 343 h 341"/>
                <a:gd name="T28" fmla="*/ 300 w 580"/>
                <a:gd name="T29" fmla="*/ 281 h 341"/>
                <a:gd name="T30" fmla="*/ 438 w 580"/>
                <a:gd name="T31" fmla="*/ 245 h 341"/>
                <a:gd name="T32" fmla="*/ 582 w 580"/>
                <a:gd name="T33" fmla="*/ 213 h 341"/>
                <a:gd name="T34" fmla="*/ 732 w 580"/>
                <a:gd name="T35" fmla="*/ 190 h 341"/>
                <a:gd name="T36" fmla="*/ 873 w 580"/>
                <a:gd name="T37" fmla="*/ 175 h 341"/>
                <a:gd name="T38" fmla="*/ 1024 w 580"/>
                <a:gd name="T39" fmla="*/ 164 h 341"/>
                <a:gd name="T40" fmla="*/ 1170 w 580"/>
                <a:gd name="T41" fmla="*/ 162 h 341"/>
                <a:gd name="T42" fmla="*/ 1276 w 580"/>
                <a:gd name="T43" fmla="*/ 100 h 341"/>
                <a:gd name="T44" fmla="*/ 1321 w 580"/>
                <a:gd name="T45" fmla="*/ 54 h 341"/>
                <a:gd name="T46" fmla="*/ 1383 w 580"/>
                <a:gd name="T47" fmla="*/ 1 h 341"/>
                <a:gd name="T48" fmla="*/ 1445 w 580"/>
                <a:gd name="T49" fmla="*/ 0 h 341"/>
                <a:gd name="T50" fmla="*/ 1522 w 580"/>
                <a:gd name="T51" fmla="*/ 0 h 341"/>
                <a:gd name="T52" fmla="*/ 1592 w 580"/>
                <a:gd name="T53" fmla="*/ 1 h 341"/>
                <a:gd name="T54" fmla="*/ 1659 w 580"/>
                <a:gd name="T55" fmla="*/ 1 h 341"/>
                <a:gd name="T56" fmla="*/ 1735 w 580"/>
                <a:gd name="T57" fmla="*/ 46 h 341"/>
                <a:gd name="T58" fmla="*/ 1808 w 580"/>
                <a:gd name="T59" fmla="*/ 110 h 341"/>
                <a:gd name="T60" fmla="*/ 1827 w 580"/>
                <a:gd name="T61" fmla="*/ 193 h 341"/>
                <a:gd name="T62" fmla="*/ 1842 w 580"/>
                <a:gd name="T63" fmla="*/ 281 h 341"/>
                <a:gd name="T64" fmla="*/ 1935 w 580"/>
                <a:gd name="T65" fmla="*/ 281 h 341"/>
                <a:gd name="T66" fmla="*/ 2031 w 580"/>
                <a:gd name="T67" fmla="*/ 281 h 341"/>
                <a:gd name="T68" fmla="*/ 2112 w 580"/>
                <a:gd name="T69" fmla="*/ 316 h 341"/>
                <a:gd name="T70" fmla="*/ 2196 w 580"/>
                <a:gd name="T71" fmla="*/ 371 h 341"/>
                <a:gd name="T72" fmla="*/ 2215 w 580"/>
                <a:gd name="T73" fmla="*/ 430 h 341"/>
                <a:gd name="T74" fmla="*/ 2215 w 580"/>
                <a:gd name="T75" fmla="*/ 498 h 341"/>
                <a:gd name="T76" fmla="*/ 2182 w 580"/>
                <a:gd name="T77" fmla="*/ 586 h 341"/>
                <a:gd name="T78" fmla="*/ 2079 w 580"/>
                <a:gd name="T79" fmla="*/ 662 h 341"/>
                <a:gd name="T80" fmla="*/ 2057 w 580"/>
                <a:gd name="T81" fmla="*/ 723 h 341"/>
                <a:gd name="T82" fmla="*/ 2079 w 580"/>
                <a:gd name="T83" fmla="*/ 775 h 341"/>
                <a:gd name="T84" fmla="*/ 2091 w 580"/>
                <a:gd name="T85" fmla="*/ 865 h 341"/>
                <a:gd name="T86" fmla="*/ 2079 w 580"/>
                <a:gd name="T87" fmla="*/ 915 h 341"/>
                <a:gd name="T88" fmla="*/ 2049 w 580"/>
                <a:gd name="T89" fmla="*/ 968 h 341"/>
                <a:gd name="T90" fmla="*/ 1929 w 580"/>
                <a:gd name="T91" fmla="*/ 1032 h 341"/>
                <a:gd name="T92" fmla="*/ 1794 w 580"/>
                <a:gd name="T93" fmla="*/ 1081 h 341"/>
                <a:gd name="T94" fmla="*/ 1636 w 580"/>
                <a:gd name="T95" fmla="*/ 1096 h 341"/>
                <a:gd name="T96" fmla="*/ 1486 w 580"/>
                <a:gd name="T97" fmla="*/ 1074 h 341"/>
                <a:gd name="T98" fmla="*/ 1432 w 580"/>
                <a:gd name="T99" fmla="*/ 1062 h 341"/>
                <a:gd name="T100" fmla="*/ 1383 w 580"/>
                <a:gd name="T101" fmla="*/ 1028 h 341"/>
                <a:gd name="T102" fmla="*/ 1230 w 580"/>
                <a:gd name="T103" fmla="*/ 1124 h 341"/>
                <a:gd name="T104" fmla="*/ 1059 w 580"/>
                <a:gd name="T105" fmla="*/ 1209 h 341"/>
                <a:gd name="T106" fmla="*/ 866 w 580"/>
                <a:gd name="T107" fmla="*/ 1278 h 341"/>
                <a:gd name="T108" fmla="*/ 655 w 580"/>
                <a:gd name="T109" fmla="*/ 1298 h 3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80"/>
                <a:gd name="T166" fmla="*/ 0 h 341"/>
                <a:gd name="T167" fmla="*/ 580 w 580"/>
                <a:gd name="T168" fmla="*/ 341 h 3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80" h="341">
                  <a:moveTo>
                    <a:pt x="171" y="341"/>
                  </a:moveTo>
                  <a:lnTo>
                    <a:pt x="159" y="338"/>
                  </a:lnTo>
                  <a:lnTo>
                    <a:pt x="146" y="332"/>
                  </a:lnTo>
                  <a:lnTo>
                    <a:pt x="132" y="327"/>
                  </a:lnTo>
                  <a:lnTo>
                    <a:pt x="120" y="320"/>
                  </a:lnTo>
                  <a:lnTo>
                    <a:pt x="112" y="306"/>
                  </a:lnTo>
                  <a:lnTo>
                    <a:pt x="111" y="291"/>
                  </a:lnTo>
                  <a:lnTo>
                    <a:pt x="112" y="275"/>
                  </a:lnTo>
                  <a:lnTo>
                    <a:pt x="116" y="261"/>
                  </a:lnTo>
                  <a:lnTo>
                    <a:pt x="123" y="252"/>
                  </a:lnTo>
                  <a:lnTo>
                    <a:pt x="130" y="243"/>
                  </a:lnTo>
                  <a:lnTo>
                    <a:pt x="137" y="234"/>
                  </a:lnTo>
                  <a:lnTo>
                    <a:pt x="143" y="224"/>
                  </a:lnTo>
                  <a:lnTo>
                    <a:pt x="128" y="222"/>
                  </a:lnTo>
                  <a:lnTo>
                    <a:pt x="114" y="222"/>
                  </a:lnTo>
                  <a:lnTo>
                    <a:pt x="100" y="220"/>
                  </a:lnTo>
                  <a:lnTo>
                    <a:pt x="84" y="218"/>
                  </a:lnTo>
                  <a:lnTo>
                    <a:pt x="70" y="215"/>
                  </a:lnTo>
                  <a:lnTo>
                    <a:pt x="54" y="211"/>
                  </a:lnTo>
                  <a:lnTo>
                    <a:pt x="39" y="208"/>
                  </a:lnTo>
                  <a:lnTo>
                    <a:pt x="23" y="202"/>
                  </a:lnTo>
                  <a:lnTo>
                    <a:pt x="9" y="186"/>
                  </a:lnTo>
                  <a:lnTo>
                    <a:pt x="2" y="170"/>
                  </a:lnTo>
                  <a:lnTo>
                    <a:pt x="0" y="153"/>
                  </a:lnTo>
                  <a:lnTo>
                    <a:pt x="6" y="135"/>
                  </a:lnTo>
                  <a:lnTo>
                    <a:pt x="13" y="119"/>
                  </a:lnTo>
                  <a:lnTo>
                    <a:pt x="31" y="99"/>
                  </a:lnTo>
                  <a:lnTo>
                    <a:pt x="47" y="90"/>
                  </a:lnTo>
                  <a:lnTo>
                    <a:pt x="63" y="81"/>
                  </a:lnTo>
                  <a:lnTo>
                    <a:pt x="79" y="74"/>
                  </a:lnTo>
                  <a:lnTo>
                    <a:pt x="96" y="69"/>
                  </a:lnTo>
                  <a:lnTo>
                    <a:pt x="114" y="64"/>
                  </a:lnTo>
                  <a:lnTo>
                    <a:pt x="132" y="60"/>
                  </a:lnTo>
                  <a:lnTo>
                    <a:pt x="152" y="56"/>
                  </a:lnTo>
                  <a:lnTo>
                    <a:pt x="171" y="53"/>
                  </a:lnTo>
                  <a:lnTo>
                    <a:pt x="191" y="49"/>
                  </a:lnTo>
                  <a:lnTo>
                    <a:pt x="208" y="48"/>
                  </a:lnTo>
                  <a:lnTo>
                    <a:pt x="228" y="46"/>
                  </a:lnTo>
                  <a:lnTo>
                    <a:pt x="248" y="44"/>
                  </a:lnTo>
                  <a:lnTo>
                    <a:pt x="267" y="44"/>
                  </a:lnTo>
                  <a:lnTo>
                    <a:pt x="287" y="42"/>
                  </a:lnTo>
                  <a:lnTo>
                    <a:pt x="306" y="42"/>
                  </a:lnTo>
                  <a:lnTo>
                    <a:pt x="324" y="40"/>
                  </a:lnTo>
                  <a:lnTo>
                    <a:pt x="333" y="26"/>
                  </a:lnTo>
                  <a:lnTo>
                    <a:pt x="338" y="19"/>
                  </a:lnTo>
                  <a:lnTo>
                    <a:pt x="345" y="14"/>
                  </a:lnTo>
                  <a:lnTo>
                    <a:pt x="353" y="8"/>
                  </a:lnTo>
                  <a:lnTo>
                    <a:pt x="361" y="1"/>
                  </a:lnTo>
                  <a:lnTo>
                    <a:pt x="370" y="0"/>
                  </a:lnTo>
                  <a:lnTo>
                    <a:pt x="377" y="0"/>
                  </a:lnTo>
                  <a:lnTo>
                    <a:pt x="388" y="0"/>
                  </a:lnTo>
                  <a:lnTo>
                    <a:pt x="397" y="0"/>
                  </a:lnTo>
                  <a:lnTo>
                    <a:pt x="406" y="1"/>
                  </a:lnTo>
                  <a:lnTo>
                    <a:pt x="415" y="1"/>
                  </a:lnTo>
                  <a:lnTo>
                    <a:pt x="424" y="1"/>
                  </a:lnTo>
                  <a:lnTo>
                    <a:pt x="433" y="1"/>
                  </a:lnTo>
                  <a:lnTo>
                    <a:pt x="443" y="7"/>
                  </a:lnTo>
                  <a:lnTo>
                    <a:pt x="452" y="12"/>
                  </a:lnTo>
                  <a:lnTo>
                    <a:pt x="461" y="21"/>
                  </a:lnTo>
                  <a:lnTo>
                    <a:pt x="472" y="30"/>
                  </a:lnTo>
                  <a:lnTo>
                    <a:pt x="475" y="39"/>
                  </a:lnTo>
                  <a:lnTo>
                    <a:pt x="477" y="51"/>
                  </a:lnTo>
                  <a:lnTo>
                    <a:pt x="477" y="64"/>
                  </a:lnTo>
                  <a:lnTo>
                    <a:pt x="481" y="74"/>
                  </a:lnTo>
                  <a:lnTo>
                    <a:pt x="493" y="74"/>
                  </a:lnTo>
                  <a:lnTo>
                    <a:pt x="505" y="74"/>
                  </a:lnTo>
                  <a:lnTo>
                    <a:pt x="518" y="74"/>
                  </a:lnTo>
                  <a:lnTo>
                    <a:pt x="530" y="74"/>
                  </a:lnTo>
                  <a:lnTo>
                    <a:pt x="539" y="80"/>
                  </a:lnTo>
                  <a:lnTo>
                    <a:pt x="552" y="83"/>
                  </a:lnTo>
                  <a:lnTo>
                    <a:pt x="562" y="90"/>
                  </a:lnTo>
                  <a:lnTo>
                    <a:pt x="573" y="97"/>
                  </a:lnTo>
                  <a:lnTo>
                    <a:pt x="577" y="106"/>
                  </a:lnTo>
                  <a:lnTo>
                    <a:pt x="578" y="113"/>
                  </a:lnTo>
                  <a:lnTo>
                    <a:pt x="580" y="122"/>
                  </a:lnTo>
                  <a:lnTo>
                    <a:pt x="578" y="131"/>
                  </a:lnTo>
                  <a:lnTo>
                    <a:pt x="577" y="140"/>
                  </a:lnTo>
                  <a:lnTo>
                    <a:pt x="570" y="154"/>
                  </a:lnTo>
                  <a:lnTo>
                    <a:pt x="557" y="165"/>
                  </a:lnTo>
                  <a:lnTo>
                    <a:pt x="543" y="174"/>
                  </a:lnTo>
                  <a:lnTo>
                    <a:pt x="534" y="186"/>
                  </a:lnTo>
                  <a:lnTo>
                    <a:pt x="538" y="190"/>
                  </a:lnTo>
                  <a:lnTo>
                    <a:pt x="541" y="197"/>
                  </a:lnTo>
                  <a:lnTo>
                    <a:pt x="543" y="204"/>
                  </a:lnTo>
                  <a:lnTo>
                    <a:pt x="546" y="210"/>
                  </a:lnTo>
                  <a:lnTo>
                    <a:pt x="546" y="227"/>
                  </a:lnTo>
                  <a:lnTo>
                    <a:pt x="545" y="234"/>
                  </a:lnTo>
                  <a:lnTo>
                    <a:pt x="543" y="240"/>
                  </a:lnTo>
                  <a:lnTo>
                    <a:pt x="538" y="247"/>
                  </a:lnTo>
                  <a:lnTo>
                    <a:pt x="534" y="254"/>
                  </a:lnTo>
                  <a:lnTo>
                    <a:pt x="520" y="265"/>
                  </a:lnTo>
                  <a:lnTo>
                    <a:pt x="504" y="272"/>
                  </a:lnTo>
                  <a:lnTo>
                    <a:pt x="486" y="279"/>
                  </a:lnTo>
                  <a:lnTo>
                    <a:pt x="468" y="284"/>
                  </a:lnTo>
                  <a:lnTo>
                    <a:pt x="449" y="288"/>
                  </a:lnTo>
                  <a:lnTo>
                    <a:pt x="427" y="288"/>
                  </a:lnTo>
                  <a:lnTo>
                    <a:pt x="408" y="286"/>
                  </a:lnTo>
                  <a:lnTo>
                    <a:pt x="388" y="282"/>
                  </a:lnTo>
                  <a:lnTo>
                    <a:pt x="381" y="281"/>
                  </a:lnTo>
                  <a:lnTo>
                    <a:pt x="374" y="279"/>
                  </a:lnTo>
                  <a:lnTo>
                    <a:pt x="367" y="275"/>
                  </a:lnTo>
                  <a:lnTo>
                    <a:pt x="361" y="270"/>
                  </a:lnTo>
                  <a:lnTo>
                    <a:pt x="342" y="282"/>
                  </a:lnTo>
                  <a:lnTo>
                    <a:pt x="321" y="295"/>
                  </a:lnTo>
                  <a:lnTo>
                    <a:pt x="299" y="307"/>
                  </a:lnTo>
                  <a:lnTo>
                    <a:pt x="276" y="318"/>
                  </a:lnTo>
                  <a:lnTo>
                    <a:pt x="251" y="329"/>
                  </a:lnTo>
                  <a:lnTo>
                    <a:pt x="226" y="336"/>
                  </a:lnTo>
                  <a:lnTo>
                    <a:pt x="200" y="341"/>
                  </a:lnTo>
                  <a:lnTo>
                    <a:pt x="171" y="3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0" name="Freeform 254"/>
            <p:cNvSpPr>
              <a:spLocks/>
            </p:cNvSpPr>
            <p:nvPr/>
          </p:nvSpPr>
          <p:spPr bwMode="auto">
            <a:xfrm>
              <a:off x="6875" y="925"/>
              <a:ext cx="625" cy="343"/>
            </a:xfrm>
            <a:custGeom>
              <a:avLst/>
              <a:gdLst>
                <a:gd name="T0" fmla="*/ 624 w 528"/>
                <a:gd name="T1" fmla="*/ 1137 h 289"/>
                <a:gd name="T2" fmla="*/ 566 w 528"/>
                <a:gd name="T3" fmla="*/ 1122 h 289"/>
                <a:gd name="T4" fmla="*/ 498 w 528"/>
                <a:gd name="T5" fmla="*/ 1107 h 289"/>
                <a:gd name="T6" fmla="*/ 449 w 528"/>
                <a:gd name="T7" fmla="*/ 1072 h 289"/>
                <a:gd name="T8" fmla="*/ 421 w 528"/>
                <a:gd name="T9" fmla="*/ 987 h 289"/>
                <a:gd name="T10" fmla="*/ 481 w 528"/>
                <a:gd name="T11" fmla="*/ 912 h 289"/>
                <a:gd name="T12" fmla="*/ 548 w 528"/>
                <a:gd name="T13" fmla="*/ 841 h 289"/>
                <a:gd name="T14" fmla="*/ 624 w 528"/>
                <a:gd name="T15" fmla="*/ 786 h 289"/>
                <a:gd name="T16" fmla="*/ 694 w 528"/>
                <a:gd name="T17" fmla="*/ 723 h 289"/>
                <a:gd name="T18" fmla="*/ 597 w 528"/>
                <a:gd name="T19" fmla="*/ 656 h 289"/>
                <a:gd name="T20" fmla="*/ 432 w 528"/>
                <a:gd name="T21" fmla="*/ 656 h 289"/>
                <a:gd name="T22" fmla="*/ 268 w 528"/>
                <a:gd name="T23" fmla="*/ 646 h 289"/>
                <a:gd name="T24" fmla="*/ 105 w 528"/>
                <a:gd name="T25" fmla="*/ 603 h 289"/>
                <a:gd name="T26" fmla="*/ 15 w 528"/>
                <a:gd name="T27" fmla="*/ 531 h 289"/>
                <a:gd name="T28" fmla="*/ 0 w 528"/>
                <a:gd name="T29" fmla="*/ 465 h 289"/>
                <a:gd name="T30" fmla="*/ 76 w 528"/>
                <a:gd name="T31" fmla="*/ 377 h 289"/>
                <a:gd name="T32" fmla="*/ 206 w 528"/>
                <a:gd name="T33" fmla="*/ 301 h 289"/>
                <a:gd name="T34" fmla="*/ 353 w 528"/>
                <a:gd name="T35" fmla="*/ 250 h 289"/>
                <a:gd name="T36" fmla="*/ 509 w 528"/>
                <a:gd name="T37" fmla="*/ 212 h 289"/>
                <a:gd name="T38" fmla="*/ 670 w 528"/>
                <a:gd name="T39" fmla="*/ 196 h 289"/>
                <a:gd name="T40" fmla="*/ 825 w 528"/>
                <a:gd name="T41" fmla="*/ 190 h 289"/>
                <a:gd name="T42" fmla="*/ 992 w 528"/>
                <a:gd name="T43" fmla="*/ 190 h 289"/>
                <a:gd name="T44" fmla="*/ 1156 w 528"/>
                <a:gd name="T45" fmla="*/ 196 h 289"/>
                <a:gd name="T46" fmla="*/ 1261 w 528"/>
                <a:gd name="T47" fmla="*/ 55 h 289"/>
                <a:gd name="T48" fmla="*/ 1338 w 528"/>
                <a:gd name="T49" fmla="*/ 2 h 289"/>
                <a:gd name="T50" fmla="*/ 1402 w 528"/>
                <a:gd name="T51" fmla="*/ 0 h 289"/>
                <a:gd name="T52" fmla="*/ 1469 w 528"/>
                <a:gd name="T53" fmla="*/ 2 h 289"/>
                <a:gd name="T54" fmla="*/ 1535 w 528"/>
                <a:gd name="T55" fmla="*/ 15 h 289"/>
                <a:gd name="T56" fmla="*/ 1635 w 528"/>
                <a:gd name="T57" fmla="*/ 88 h 289"/>
                <a:gd name="T58" fmla="*/ 1602 w 528"/>
                <a:gd name="T59" fmla="*/ 259 h 289"/>
                <a:gd name="T60" fmla="*/ 1664 w 528"/>
                <a:gd name="T61" fmla="*/ 319 h 289"/>
                <a:gd name="T62" fmla="*/ 1721 w 528"/>
                <a:gd name="T63" fmla="*/ 316 h 289"/>
                <a:gd name="T64" fmla="*/ 1778 w 528"/>
                <a:gd name="T65" fmla="*/ 297 h 289"/>
                <a:gd name="T66" fmla="*/ 1839 w 528"/>
                <a:gd name="T67" fmla="*/ 279 h 289"/>
                <a:gd name="T68" fmla="*/ 1901 w 528"/>
                <a:gd name="T69" fmla="*/ 297 h 289"/>
                <a:gd name="T70" fmla="*/ 1970 w 528"/>
                <a:gd name="T71" fmla="*/ 316 h 289"/>
                <a:gd name="T72" fmla="*/ 2037 w 528"/>
                <a:gd name="T73" fmla="*/ 375 h 289"/>
                <a:gd name="T74" fmla="*/ 1974 w 528"/>
                <a:gd name="T75" fmla="*/ 482 h 289"/>
                <a:gd name="T76" fmla="*/ 1908 w 528"/>
                <a:gd name="T77" fmla="*/ 503 h 289"/>
                <a:gd name="T78" fmla="*/ 1830 w 528"/>
                <a:gd name="T79" fmla="*/ 512 h 289"/>
                <a:gd name="T80" fmla="*/ 1734 w 528"/>
                <a:gd name="T81" fmla="*/ 531 h 289"/>
                <a:gd name="T82" fmla="*/ 1734 w 528"/>
                <a:gd name="T83" fmla="*/ 617 h 289"/>
                <a:gd name="T84" fmla="*/ 1780 w 528"/>
                <a:gd name="T85" fmla="*/ 639 h 289"/>
                <a:gd name="T86" fmla="*/ 1839 w 528"/>
                <a:gd name="T87" fmla="*/ 669 h 289"/>
                <a:gd name="T88" fmla="*/ 1884 w 528"/>
                <a:gd name="T89" fmla="*/ 709 h 289"/>
                <a:gd name="T90" fmla="*/ 1916 w 528"/>
                <a:gd name="T91" fmla="*/ 752 h 289"/>
                <a:gd name="T92" fmla="*/ 1916 w 528"/>
                <a:gd name="T93" fmla="*/ 817 h 289"/>
                <a:gd name="T94" fmla="*/ 1848 w 528"/>
                <a:gd name="T95" fmla="*/ 869 h 289"/>
                <a:gd name="T96" fmla="*/ 1761 w 528"/>
                <a:gd name="T97" fmla="*/ 900 h 289"/>
                <a:gd name="T98" fmla="*/ 1680 w 528"/>
                <a:gd name="T99" fmla="*/ 925 h 289"/>
                <a:gd name="T100" fmla="*/ 1617 w 528"/>
                <a:gd name="T101" fmla="*/ 925 h 289"/>
                <a:gd name="T102" fmla="*/ 1558 w 528"/>
                <a:gd name="T103" fmla="*/ 925 h 289"/>
                <a:gd name="T104" fmla="*/ 1482 w 528"/>
                <a:gd name="T105" fmla="*/ 925 h 289"/>
                <a:gd name="T106" fmla="*/ 1419 w 528"/>
                <a:gd name="T107" fmla="*/ 906 h 289"/>
                <a:gd name="T108" fmla="*/ 1348 w 528"/>
                <a:gd name="T109" fmla="*/ 865 h 289"/>
                <a:gd name="T110" fmla="*/ 1241 w 528"/>
                <a:gd name="T111" fmla="*/ 881 h 289"/>
                <a:gd name="T112" fmla="*/ 1098 w 528"/>
                <a:gd name="T113" fmla="*/ 970 h 289"/>
                <a:gd name="T114" fmla="*/ 945 w 528"/>
                <a:gd name="T115" fmla="*/ 1049 h 289"/>
                <a:gd name="T116" fmla="*/ 777 w 528"/>
                <a:gd name="T117" fmla="*/ 1122 h 289"/>
                <a:gd name="T118" fmla="*/ 653 w 528"/>
                <a:gd name="T119" fmla="*/ 1137 h 2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"/>
                <a:gd name="T181" fmla="*/ 0 h 289"/>
                <a:gd name="T182" fmla="*/ 528 w 528"/>
                <a:gd name="T183" fmla="*/ 289 h 2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" h="289">
                  <a:moveTo>
                    <a:pt x="169" y="289"/>
                  </a:moveTo>
                  <a:lnTo>
                    <a:pt x="162" y="289"/>
                  </a:lnTo>
                  <a:lnTo>
                    <a:pt x="153" y="287"/>
                  </a:lnTo>
                  <a:lnTo>
                    <a:pt x="146" y="285"/>
                  </a:lnTo>
                  <a:lnTo>
                    <a:pt x="137" y="283"/>
                  </a:lnTo>
                  <a:lnTo>
                    <a:pt x="130" y="281"/>
                  </a:lnTo>
                  <a:lnTo>
                    <a:pt x="123" y="278"/>
                  </a:lnTo>
                  <a:lnTo>
                    <a:pt x="117" y="272"/>
                  </a:lnTo>
                  <a:lnTo>
                    <a:pt x="110" y="269"/>
                  </a:lnTo>
                  <a:lnTo>
                    <a:pt x="110" y="251"/>
                  </a:lnTo>
                  <a:lnTo>
                    <a:pt x="117" y="240"/>
                  </a:lnTo>
                  <a:lnTo>
                    <a:pt x="125" y="232"/>
                  </a:lnTo>
                  <a:lnTo>
                    <a:pt x="133" y="223"/>
                  </a:lnTo>
                  <a:lnTo>
                    <a:pt x="142" y="214"/>
                  </a:lnTo>
                  <a:lnTo>
                    <a:pt x="153" y="207"/>
                  </a:lnTo>
                  <a:lnTo>
                    <a:pt x="162" y="200"/>
                  </a:lnTo>
                  <a:lnTo>
                    <a:pt x="171" y="192"/>
                  </a:lnTo>
                  <a:lnTo>
                    <a:pt x="180" y="184"/>
                  </a:lnTo>
                  <a:lnTo>
                    <a:pt x="176" y="167"/>
                  </a:lnTo>
                  <a:lnTo>
                    <a:pt x="155" y="167"/>
                  </a:lnTo>
                  <a:lnTo>
                    <a:pt x="135" y="167"/>
                  </a:lnTo>
                  <a:lnTo>
                    <a:pt x="112" y="167"/>
                  </a:lnTo>
                  <a:lnTo>
                    <a:pt x="91" y="166"/>
                  </a:lnTo>
                  <a:lnTo>
                    <a:pt x="69" y="164"/>
                  </a:lnTo>
                  <a:lnTo>
                    <a:pt x="48" y="160"/>
                  </a:lnTo>
                  <a:lnTo>
                    <a:pt x="27" y="153"/>
                  </a:lnTo>
                  <a:lnTo>
                    <a:pt x="7" y="143"/>
                  </a:lnTo>
                  <a:lnTo>
                    <a:pt x="4" y="135"/>
                  </a:lnTo>
                  <a:lnTo>
                    <a:pt x="2" y="127"/>
                  </a:lnTo>
                  <a:lnTo>
                    <a:pt x="0" y="118"/>
                  </a:lnTo>
                  <a:lnTo>
                    <a:pt x="4" y="109"/>
                  </a:lnTo>
                  <a:lnTo>
                    <a:pt x="20" y="96"/>
                  </a:lnTo>
                  <a:lnTo>
                    <a:pt x="36" y="86"/>
                  </a:lnTo>
                  <a:lnTo>
                    <a:pt x="53" y="77"/>
                  </a:lnTo>
                  <a:lnTo>
                    <a:pt x="71" y="70"/>
                  </a:lnTo>
                  <a:lnTo>
                    <a:pt x="91" y="63"/>
                  </a:lnTo>
                  <a:lnTo>
                    <a:pt x="110" y="59"/>
                  </a:lnTo>
                  <a:lnTo>
                    <a:pt x="132" y="54"/>
                  </a:lnTo>
                  <a:lnTo>
                    <a:pt x="151" y="52"/>
                  </a:lnTo>
                  <a:lnTo>
                    <a:pt x="173" y="50"/>
                  </a:lnTo>
                  <a:lnTo>
                    <a:pt x="194" y="48"/>
                  </a:lnTo>
                  <a:lnTo>
                    <a:pt x="215" y="48"/>
                  </a:lnTo>
                  <a:lnTo>
                    <a:pt x="237" y="48"/>
                  </a:lnTo>
                  <a:lnTo>
                    <a:pt x="258" y="48"/>
                  </a:lnTo>
                  <a:lnTo>
                    <a:pt x="279" y="50"/>
                  </a:lnTo>
                  <a:lnTo>
                    <a:pt x="301" y="50"/>
                  </a:lnTo>
                  <a:lnTo>
                    <a:pt x="320" y="52"/>
                  </a:lnTo>
                  <a:lnTo>
                    <a:pt x="327" y="14"/>
                  </a:lnTo>
                  <a:lnTo>
                    <a:pt x="338" y="4"/>
                  </a:lnTo>
                  <a:lnTo>
                    <a:pt x="347" y="2"/>
                  </a:lnTo>
                  <a:lnTo>
                    <a:pt x="356" y="2"/>
                  </a:lnTo>
                  <a:lnTo>
                    <a:pt x="363" y="0"/>
                  </a:lnTo>
                  <a:lnTo>
                    <a:pt x="372" y="0"/>
                  </a:lnTo>
                  <a:lnTo>
                    <a:pt x="381" y="2"/>
                  </a:lnTo>
                  <a:lnTo>
                    <a:pt x="390" y="2"/>
                  </a:lnTo>
                  <a:lnTo>
                    <a:pt x="398" y="4"/>
                  </a:lnTo>
                  <a:lnTo>
                    <a:pt x="407" y="7"/>
                  </a:lnTo>
                  <a:lnTo>
                    <a:pt x="425" y="22"/>
                  </a:lnTo>
                  <a:lnTo>
                    <a:pt x="425" y="48"/>
                  </a:lnTo>
                  <a:lnTo>
                    <a:pt x="416" y="66"/>
                  </a:lnTo>
                  <a:lnTo>
                    <a:pt x="425" y="82"/>
                  </a:lnTo>
                  <a:lnTo>
                    <a:pt x="432" y="82"/>
                  </a:lnTo>
                  <a:lnTo>
                    <a:pt x="439" y="82"/>
                  </a:lnTo>
                  <a:lnTo>
                    <a:pt x="446" y="80"/>
                  </a:lnTo>
                  <a:lnTo>
                    <a:pt x="454" y="77"/>
                  </a:lnTo>
                  <a:lnTo>
                    <a:pt x="461" y="75"/>
                  </a:lnTo>
                  <a:lnTo>
                    <a:pt x="468" y="73"/>
                  </a:lnTo>
                  <a:lnTo>
                    <a:pt x="477" y="71"/>
                  </a:lnTo>
                  <a:lnTo>
                    <a:pt x="486" y="73"/>
                  </a:lnTo>
                  <a:lnTo>
                    <a:pt x="493" y="75"/>
                  </a:lnTo>
                  <a:lnTo>
                    <a:pt x="502" y="79"/>
                  </a:lnTo>
                  <a:lnTo>
                    <a:pt x="511" y="80"/>
                  </a:lnTo>
                  <a:lnTo>
                    <a:pt x="519" y="86"/>
                  </a:lnTo>
                  <a:lnTo>
                    <a:pt x="528" y="95"/>
                  </a:lnTo>
                  <a:lnTo>
                    <a:pt x="519" y="119"/>
                  </a:lnTo>
                  <a:lnTo>
                    <a:pt x="512" y="123"/>
                  </a:lnTo>
                  <a:lnTo>
                    <a:pt x="505" y="125"/>
                  </a:lnTo>
                  <a:lnTo>
                    <a:pt x="495" y="128"/>
                  </a:lnTo>
                  <a:lnTo>
                    <a:pt x="486" y="132"/>
                  </a:lnTo>
                  <a:lnTo>
                    <a:pt x="475" y="130"/>
                  </a:lnTo>
                  <a:lnTo>
                    <a:pt x="462" y="132"/>
                  </a:lnTo>
                  <a:lnTo>
                    <a:pt x="450" y="135"/>
                  </a:lnTo>
                  <a:lnTo>
                    <a:pt x="445" y="143"/>
                  </a:lnTo>
                  <a:lnTo>
                    <a:pt x="450" y="157"/>
                  </a:lnTo>
                  <a:lnTo>
                    <a:pt x="457" y="159"/>
                  </a:lnTo>
                  <a:lnTo>
                    <a:pt x="462" y="162"/>
                  </a:lnTo>
                  <a:lnTo>
                    <a:pt x="468" y="166"/>
                  </a:lnTo>
                  <a:lnTo>
                    <a:pt x="477" y="169"/>
                  </a:lnTo>
                  <a:lnTo>
                    <a:pt x="486" y="176"/>
                  </a:lnTo>
                  <a:lnTo>
                    <a:pt x="489" y="180"/>
                  </a:lnTo>
                  <a:lnTo>
                    <a:pt x="495" y="184"/>
                  </a:lnTo>
                  <a:lnTo>
                    <a:pt x="498" y="191"/>
                  </a:lnTo>
                  <a:lnTo>
                    <a:pt x="500" y="198"/>
                  </a:lnTo>
                  <a:lnTo>
                    <a:pt x="498" y="207"/>
                  </a:lnTo>
                  <a:lnTo>
                    <a:pt x="487" y="216"/>
                  </a:lnTo>
                  <a:lnTo>
                    <a:pt x="480" y="221"/>
                  </a:lnTo>
                  <a:lnTo>
                    <a:pt x="470" y="224"/>
                  </a:lnTo>
                  <a:lnTo>
                    <a:pt x="457" y="228"/>
                  </a:lnTo>
                  <a:lnTo>
                    <a:pt x="445" y="235"/>
                  </a:lnTo>
                  <a:lnTo>
                    <a:pt x="436" y="235"/>
                  </a:lnTo>
                  <a:lnTo>
                    <a:pt x="429" y="235"/>
                  </a:lnTo>
                  <a:lnTo>
                    <a:pt x="420" y="235"/>
                  </a:lnTo>
                  <a:lnTo>
                    <a:pt x="411" y="235"/>
                  </a:lnTo>
                  <a:lnTo>
                    <a:pt x="404" y="235"/>
                  </a:lnTo>
                  <a:lnTo>
                    <a:pt x="395" y="235"/>
                  </a:lnTo>
                  <a:lnTo>
                    <a:pt x="384" y="235"/>
                  </a:lnTo>
                  <a:lnTo>
                    <a:pt x="375" y="235"/>
                  </a:lnTo>
                  <a:lnTo>
                    <a:pt x="368" y="230"/>
                  </a:lnTo>
                  <a:lnTo>
                    <a:pt x="359" y="224"/>
                  </a:lnTo>
                  <a:lnTo>
                    <a:pt x="350" y="219"/>
                  </a:lnTo>
                  <a:lnTo>
                    <a:pt x="342" y="214"/>
                  </a:lnTo>
                  <a:lnTo>
                    <a:pt x="322" y="223"/>
                  </a:lnTo>
                  <a:lnTo>
                    <a:pt x="302" y="233"/>
                  </a:lnTo>
                  <a:lnTo>
                    <a:pt x="285" y="246"/>
                  </a:lnTo>
                  <a:lnTo>
                    <a:pt x="265" y="256"/>
                  </a:lnTo>
                  <a:lnTo>
                    <a:pt x="245" y="267"/>
                  </a:lnTo>
                  <a:lnTo>
                    <a:pt x="224" y="278"/>
                  </a:lnTo>
                  <a:lnTo>
                    <a:pt x="201" y="285"/>
                  </a:lnTo>
                  <a:lnTo>
                    <a:pt x="176" y="289"/>
                  </a:lnTo>
                  <a:lnTo>
                    <a:pt x="169" y="28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1" name="Freeform 255"/>
            <p:cNvSpPr>
              <a:spLocks/>
            </p:cNvSpPr>
            <p:nvPr/>
          </p:nvSpPr>
          <p:spPr bwMode="auto">
            <a:xfrm flipV="1">
              <a:off x="7736" y="1082"/>
              <a:ext cx="182" cy="71"/>
            </a:xfrm>
            <a:custGeom>
              <a:avLst/>
              <a:gdLst>
                <a:gd name="T0" fmla="*/ 261 w 153"/>
                <a:gd name="T1" fmla="*/ 228 h 60"/>
                <a:gd name="T2" fmla="*/ 219 w 153"/>
                <a:gd name="T3" fmla="*/ 215 h 60"/>
                <a:gd name="T4" fmla="*/ 177 w 153"/>
                <a:gd name="T5" fmla="*/ 206 h 60"/>
                <a:gd name="T6" fmla="*/ 130 w 153"/>
                <a:gd name="T7" fmla="*/ 182 h 60"/>
                <a:gd name="T8" fmla="*/ 87 w 153"/>
                <a:gd name="T9" fmla="*/ 169 h 60"/>
                <a:gd name="T10" fmla="*/ 64 w 153"/>
                <a:gd name="T11" fmla="*/ 143 h 60"/>
                <a:gd name="T12" fmla="*/ 40 w 153"/>
                <a:gd name="T13" fmla="*/ 129 h 60"/>
                <a:gd name="T14" fmla="*/ 14 w 153"/>
                <a:gd name="T15" fmla="*/ 107 h 60"/>
                <a:gd name="T16" fmla="*/ 0 w 153"/>
                <a:gd name="T17" fmla="*/ 73 h 60"/>
                <a:gd name="T18" fmla="*/ 40 w 153"/>
                <a:gd name="T19" fmla="*/ 18 h 60"/>
                <a:gd name="T20" fmla="*/ 149 w 153"/>
                <a:gd name="T21" fmla="*/ 73 h 60"/>
                <a:gd name="T22" fmla="*/ 177 w 153"/>
                <a:gd name="T23" fmla="*/ 99 h 60"/>
                <a:gd name="T24" fmla="*/ 207 w 153"/>
                <a:gd name="T25" fmla="*/ 107 h 60"/>
                <a:gd name="T26" fmla="*/ 239 w 153"/>
                <a:gd name="T27" fmla="*/ 124 h 60"/>
                <a:gd name="T28" fmla="*/ 277 w 153"/>
                <a:gd name="T29" fmla="*/ 129 h 60"/>
                <a:gd name="T30" fmla="*/ 314 w 153"/>
                <a:gd name="T31" fmla="*/ 136 h 60"/>
                <a:gd name="T32" fmla="*/ 349 w 153"/>
                <a:gd name="T33" fmla="*/ 136 h 60"/>
                <a:gd name="T34" fmla="*/ 388 w 153"/>
                <a:gd name="T35" fmla="*/ 129 h 60"/>
                <a:gd name="T36" fmla="*/ 419 w 153"/>
                <a:gd name="T37" fmla="*/ 124 h 60"/>
                <a:gd name="T38" fmla="*/ 463 w 153"/>
                <a:gd name="T39" fmla="*/ 107 h 60"/>
                <a:gd name="T40" fmla="*/ 488 w 153"/>
                <a:gd name="T41" fmla="*/ 89 h 60"/>
                <a:gd name="T42" fmla="*/ 515 w 153"/>
                <a:gd name="T43" fmla="*/ 54 h 60"/>
                <a:gd name="T44" fmla="*/ 550 w 153"/>
                <a:gd name="T45" fmla="*/ 18 h 60"/>
                <a:gd name="T46" fmla="*/ 580 w 153"/>
                <a:gd name="T47" fmla="*/ 0 h 60"/>
                <a:gd name="T48" fmla="*/ 613 w 153"/>
                <a:gd name="T49" fmla="*/ 36 h 60"/>
                <a:gd name="T50" fmla="*/ 598 w 153"/>
                <a:gd name="T51" fmla="*/ 71 h 60"/>
                <a:gd name="T52" fmla="*/ 575 w 153"/>
                <a:gd name="T53" fmla="*/ 89 h 60"/>
                <a:gd name="T54" fmla="*/ 563 w 153"/>
                <a:gd name="T55" fmla="*/ 107 h 60"/>
                <a:gd name="T56" fmla="*/ 550 w 153"/>
                <a:gd name="T57" fmla="*/ 136 h 60"/>
                <a:gd name="T58" fmla="*/ 515 w 153"/>
                <a:gd name="T59" fmla="*/ 169 h 60"/>
                <a:gd name="T60" fmla="*/ 488 w 153"/>
                <a:gd name="T61" fmla="*/ 182 h 60"/>
                <a:gd name="T62" fmla="*/ 463 w 153"/>
                <a:gd name="T63" fmla="*/ 200 h 60"/>
                <a:gd name="T64" fmla="*/ 425 w 153"/>
                <a:gd name="T65" fmla="*/ 215 h 60"/>
                <a:gd name="T66" fmla="*/ 376 w 153"/>
                <a:gd name="T67" fmla="*/ 228 h 60"/>
                <a:gd name="T68" fmla="*/ 261 w 153"/>
                <a:gd name="T69" fmla="*/ 228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3"/>
                <a:gd name="T106" fmla="*/ 0 h 60"/>
                <a:gd name="T107" fmla="*/ 153 w 153"/>
                <a:gd name="T108" fmla="*/ 60 h 6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3" h="60">
                  <a:moveTo>
                    <a:pt x="65" y="60"/>
                  </a:moveTo>
                  <a:lnTo>
                    <a:pt x="55" y="57"/>
                  </a:lnTo>
                  <a:lnTo>
                    <a:pt x="44" y="53"/>
                  </a:lnTo>
                  <a:lnTo>
                    <a:pt x="33" y="48"/>
                  </a:lnTo>
                  <a:lnTo>
                    <a:pt x="21" y="44"/>
                  </a:lnTo>
                  <a:lnTo>
                    <a:pt x="16" y="37"/>
                  </a:lnTo>
                  <a:lnTo>
                    <a:pt x="10" y="34"/>
                  </a:lnTo>
                  <a:lnTo>
                    <a:pt x="3" y="28"/>
                  </a:lnTo>
                  <a:lnTo>
                    <a:pt x="0" y="19"/>
                  </a:lnTo>
                  <a:lnTo>
                    <a:pt x="10" y="5"/>
                  </a:lnTo>
                  <a:lnTo>
                    <a:pt x="37" y="19"/>
                  </a:lnTo>
                  <a:lnTo>
                    <a:pt x="44" y="25"/>
                  </a:lnTo>
                  <a:lnTo>
                    <a:pt x="51" y="28"/>
                  </a:lnTo>
                  <a:lnTo>
                    <a:pt x="60" y="32"/>
                  </a:lnTo>
                  <a:lnTo>
                    <a:pt x="69" y="34"/>
                  </a:lnTo>
                  <a:lnTo>
                    <a:pt x="78" y="35"/>
                  </a:lnTo>
                  <a:lnTo>
                    <a:pt x="87" y="35"/>
                  </a:lnTo>
                  <a:lnTo>
                    <a:pt x="96" y="34"/>
                  </a:lnTo>
                  <a:lnTo>
                    <a:pt x="104" y="32"/>
                  </a:lnTo>
                  <a:lnTo>
                    <a:pt x="115" y="28"/>
                  </a:lnTo>
                  <a:lnTo>
                    <a:pt x="122" y="23"/>
                  </a:lnTo>
                  <a:lnTo>
                    <a:pt x="129" y="14"/>
                  </a:lnTo>
                  <a:lnTo>
                    <a:pt x="136" y="5"/>
                  </a:lnTo>
                  <a:lnTo>
                    <a:pt x="145" y="0"/>
                  </a:lnTo>
                  <a:lnTo>
                    <a:pt x="153" y="9"/>
                  </a:lnTo>
                  <a:lnTo>
                    <a:pt x="149" y="18"/>
                  </a:lnTo>
                  <a:lnTo>
                    <a:pt x="144" y="23"/>
                  </a:lnTo>
                  <a:lnTo>
                    <a:pt x="140" y="28"/>
                  </a:lnTo>
                  <a:lnTo>
                    <a:pt x="136" y="35"/>
                  </a:lnTo>
                  <a:lnTo>
                    <a:pt x="129" y="44"/>
                  </a:lnTo>
                  <a:lnTo>
                    <a:pt x="122" y="48"/>
                  </a:lnTo>
                  <a:lnTo>
                    <a:pt x="115" y="52"/>
                  </a:lnTo>
                  <a:lnTo>
                    <a:pt x="106" y="57"/>
                  </a:lnTo>
                  <a:lnTo>
                    <a:pt x="94" y="60"/>
                  </a:lnTo>
                  <a:lnTo>
                    <a:pt x="65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2" name="Freeform 256"/>
            <p:cNvSpPr>
              <a:spLocks/>
            </p:cNvSpPr>
            <p:nvPr/>
          </p:nvSpPr>
          <p:spPr bwMode="auto">
            <a:xfrm>
              <a:off x="6243" y="346"/>
              <a:ext cx="678" cy="649"/>
            </a:xfrm>
            <a:custGeom>
              <a:avLst/>
              <a:gdLst>
                <a:gd name="T0" fmla="*/ 734 w 573"/>
                <a:gd name="T1" fmla="*/ 2107 h 548"/>
                <a:gd name="T2" fmla="*/ 549 w 573"/>
                <a:gd name="T3" fmla="*/ 2052 h 548"/>
                <a:gd name="T4" fmla="*/ 392 w 573"/>
                <a:gd name="T5" fmla="*/ 1953 h 548"/>
                <a:gd name="T6" fmla="*/ 260 w 573"/>
                <a:gd name="T7" fmla="*/ 1824 h 548"/>
                <a:gd name="T8" fmla="*/ 121 w 573"/>
                <a:gd name="T9" fmla="*/ 1540 h 548"/>
                <a:gd name="T10" fmla="*/ 21 w 573"/>
                <a:gd name="T11" fmla="*/ 1120 h 548"/>
                <a:gd name="T12" fmla="*/ 0 w 573"/>
                <a:gd name="T13" fmla="*/ 669 h 548"/>
                <a:gd name="T14" fmla="*/ 25 w 573"/>
                <a:gd name="T15" fmla="*/ 224 h 548"/>
                <a:gd name="T16" fmla="*/ 69 w 573"/>
                <a:gd name="T17" fmla="*/ 165 h 548"/>
                <a:gd name="T18" fmla="*/ 105 w 573"/>
                <a:gd name="T19" fmla="*/ 503 h 548"/>
                <a:gd name="T20" fmla="*/ 161 w 573"/>
                <a:gd name="T21" fmla="*/ 847 h 548"/>
                <a:gd name="T22" fmla="*/ 245 w 573"/>
                <a:gd name="T23" fmla="*/ 1184 h 548"/>
                <a:gd name="T24" fmla="*/ 341 w 573"/>
                <a:gd name="T25" fmla="*/ 1387 h 548"/>
                <a:gd name="T26" fmla="*/ 405 w 573"/>
                <a:gd name="T27" fmla="*/ 1467 h 548"/>
                <a:gd name="T28" fmla="*/ 464 w 573"/>
                <a:gd name="T29" fmla="*/ 1540 h 548"/>
                <a:gd name="T30" fmla="*/ 506 w 573"/>
                <a:gd name="T31" fmla="*/ 1560 h 548"/>
                <a:gd name="T32" fmla="*/ 564 w 573"/>
                <a:gd name="T33" fmla="*/ 1581 h 548"/>
                <a:gd name="T34" fmla="*/ 644 w 573"/>
                <a:gd name="T35" fmla="*/ 1581 h 548"/>
                <a:gd name="T36" fmla="*/ 729 w 573"/>
                <a:gd name="T37" fmla="*/ 1576 h 548"/>
                <a:gd name="T38" fmla="*/ 865 w 573"/>
                <a:gd name="T39" fmla="*/ 1424 h 548"/>
                <a:gd name="T40" fmla="*/ 944 w 573"/>
                <a:gd name="T41" fmla="*/ 1184 h 548"/>
                <a:gd name="T42" fmla="*/ 992 w 573"/>
                <a:gd name="T43" fmla="*/ 921 h 548"/>
                <a:gd name="T44" fmla="*/ 1028 w 573"/>
                <a:gd name="T45" fmla="*/ 655 h 548"/>
                <a:gd name="T46" fmla="*/ 1077 w 573"/>
                <a:gd name="T47" fmla="*/ 730 h 548"/>
                <a:gd name="T48" fmla="*/ 1137 w 573"/>
                <a:gd name="T49" fmla="*/ 1155 h 548"/>
                <a:gd name="T50" fmla="*/ 1212 w 573"/>
                <a:gd name="T51" fmla="*/ 1406 h 548"/>
                <a:gd name="T52" fmla="*/ 1277 w 573"/>
                <a:gd name="T53" fmla="*/ 1471 h 548"/>
                <a:gd name="T54" fmla="*/ 1344 w 573"/>
                <a:gd name="T55" fmla="*/ 1514 h 548"/>
                <a:gd name="T56" fmla="*/ 1382 w 573"/>
                <a:gd name="T57" fmla="*/ 1547 h 548"/>
                <a:gd name="T58" fmla="*/ 1454 w 573"/>
                <a:gd name="T59" fmla="*/ 1560 h 548"/>
                <a:gd name="T60" fmla="*/ 1544 w 573"/>
                <a:gd name="T61" fmla="*/ 1560 h 548"/>
                <a:gd name="T62" fmla="*/ 1619 w 573"/>
                <a:gd name="T63" fmla="*/ 1547 h 548"/>
                <a:gd name="T64" fmla="*/ 1675 w 573"/>
                <a:gd name="T65" fmla="*/ 1508 h 548"/>
                <a:gd name="T66" fmla="*/ 1764 w 573"/>
                <a:gd name="T67" fmla="*/ 1467 h 548"/>
                <a:gd name="T68" fmla="*/ 1851 w 573"/>
                <a:gd name="T69" fmla="*/ 1388 h 548"/>
                <a:gd name="T70" fmla="*/ 1964 w 573"/>
                <a:gd name="T71" fmla="*/ 1193 h 548"/>
                <a:gd name="T72" fmla="*/ 2058 w 573"/>
                <a:gd name="T73" fmla="*/ 883 h 548"/>
                <a:gd name="T74" fmla="*/ 2114 w 573"/>
                <a:gd name="T75" fmla="*/ 542 h 548"/>
                <a:gd name="T76" fmla="*/ 2146 w 573"/>
                <a:gd name="T77" fmla="*/ 206 h 548"/>
                <a:gd name="T78" fmla="*/ 2181 w 573"/>
                <a:gd name="T79" fmla="*/ 237 h 548"/>
                <a:gd name="T80" fmla="*/ 2202 w 573"/>
                <a:gd name="T81" fmla="*/ 645 h 548"/>
                <a:gd name="T82" fmla="*/ 2176 w 573"/>
                <a:gd name="T83" fmla="*/ 1064 h 548"/>
                <a:gd name="T84" fmla="*/ 2072 w 573"/>
                <a:gd name="T85" fmla="*/ 1452 h 548"/>
                <a:gd name="T86" fmla="*/ 1964 w 573"/>
                <a:gd name="T87" fmla="*/ 1665 h 548"/>
                <a:gd name="T88" fmla="*/ 1901 w 573"/>
                <a:gd name="T89" fmla="*/ 1728 h 548"/>
                <a:gd name="T90" fmla="*/ 1830 w 573"/>
                <a:gd name="T91" fmla="*/ 1793 h 548"/>
                <a:gd name="T92" fmla="*/ 1764 w 573"/>
                <a:gd name="T93" fmla="*/ 1856 h 548"/>
                <a:gd name="T94" fmla="*/ 1644 w 573"/>
                <a:gd name="T95" fmla="*/ 1946 h 548"/>
                <a:gd name="T96" fmla="*/ 1439 w 573"/>
                <a:gd name="T97" fmla="*/ 2035 h 548"/>
                <a:gd name="T98" fmla="*/ 1218 w 573"/>
                <a:gd name="T99" fmla="*/ 2084 h 548"/>
                <a:gd name="T100" fmla="*/ 987 w 573"/>
                <a:gd name="T101" fmla="*/ 2113 h 548"/>
                <a:gd name="T102" fmla="*/ 834 w 573"/>
                <a:gd name="T103" fmla="*/ 2123 h 5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73"/>
                <a:gd name="T157" fmla="*/ 0 h 548"/>
                <a:gd name="T158" fmla="*/ 573 w 573"/>
                <a:gd name="T159" fmla="*/ 548 h 5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73" h="548">
                  <a:moveTo>
                    <a:pt x="217" y="548"/>
                  </a:moveTo>
                  <a:lnTo>
                    <a:pt x="191" y="544"/>
                  </a:lnTo>
                  <a:lnTo>
                    <a:pt x="166" y="537"/>
                  </a:lnTo>
                  <a:lnTo>
                    <a:pt x="143" y="530"/>
                  </a:lnTo>
                  <a:lnTo>
                    <a:pt x="121" y="519"/>
                  </a:lnTo>
                  <a:lnTo>
                    <a:pt x="102" y="505"/>
                  </a:lnTo>
                  <a:lnTo>
                    <a:pt x="84" y="489"/>
                  </a:lnTo>
                  <a:lnTo>
                    <a:pt x="68" y="471"/>
                  </a:lnTo>
                  <a:lnTo>
                    <a:pt x="54" y="450"/>
                  </a:lnTo>
                  <a:lnTo>
                    <a:pt x="31" y="398"/>
                  </a:lnTo>
                  <a:lnTo>
                    <a:pt x="15" y="345"/>
                  </a:lnTo>
                  <a:lnTo>
                    <a:pt x="6" y="290"/>
                  </a:lnTo>
                  <a:lnTo>
                    <a:pt x="0" y="231"/>
                  </a:lnTo>
                  <a:lnTo>
                    <a:pt x="0" y="172"/>
                  </a:lnTo>
                  <a:lnTo>
                    <a:pt x="4" y="116"/>
                  </a:lnTo>
                  <a:lnTo>
                    <a:pt x="7" y="57"/>
                  </a:lnTo>
                  <a:lnTo>
                    <a:pt x="15" y="0"/>
                  </a:lnTo>
                  <a:lnTo>
                    <a:pt x="18" y="43"/>
                  </a:lnTo>
                  <a:lnTo>
                    <a:pt x="22" y="85"/>
                  </a:lnTo>
                  <a:lnTo>
                    <a:pt x="27" y="130"/>
                  </a:lnTo>
                  <a:lnTo>
                    <a:pt x="32" y="174"/>
                  </a:lnTo>
                  <a:lnTo>
                    <a:pt x="41" y="219"/>
                  </a:lnTo>
                  <a:lnTo>
                    <a:pt x="50" y="263"/>
                  </a:lnTo>
                  <a:lnTo>
                    <a:pt x="64" y="306"/>
                  </a:lnTo>
                  <a:lnTo>
                    <a:pt x="80" y="349"/>
                  </a:lnTo>
                  <a:lnTo>
                    <a:pt x="88" y="358"/>
                  </a:lnTo>
                  <a:lnTo>
                    <a:pt x="96" y="368"/>
                  </a:lnTo>
                  <a:lnTo>
                    <a:pt x="105" y="379"/>
                  </a:lnTo>
                  <a:lnTo>
                    <a:pt x="112" y="388"/>
                  </a:lnTo>
                  <a:lnTo>
                    <a:pt x="121" y="398"/>
                  </a:lnTo>
                  <a:lnTo>
                    <a:pt x="125" y="402"/>
                  </a:lnTo>
                  <a:lnTo>
                    <a:pt x="132" y="404"/>
                  </a:lnTo>
                  <a:lnTo>
                    <a:pt x="139" y="406"/>
                  </a:lnTo>
                  <a:lnTo>
                    <a:pt x="146" y="409"/>
                  </a:lnTo>
                  <a:lnTo>
                    <a:pt x="157" y="409"/>
                  </a:lnTo>
                  <a:lnTo>
                    <a:pt x="168" y="409"/>
                  </a:lnTo>
                  <a:lnTo>
                    <a:pt x="178" y="409"/>
                  </a:lnTo>
                  <a:lnTo>
                    <a:pt x="189" y="407"/>
                  </a:lnTo>
                  <a:lnTo>
                    <a:pt x="208" y="395"/>
                  </a:lnTo>
                  <a:lnTo>
                    <a:pt x="225" y="368"/>
                  </a:lnTo>
                  <a:lnTo>
                    <a:pt x="237" y="338"/>
                  </a:lnTo>
                  <a:lnTo>
                    <a:pt x="246" y="306"/>
                  </a:lnTo>
                  <a:lnTo>
                    <a:pt x="253" y="272"/>
                  </a:lnTo>
                  <a:lnTo>
                    <a:pt x="258" y="238"/>
                  </a:lnTo>
                  <a:lnTo>
                    <a:pt x="264" y="203"/>
                  </a:lnTo>
                  <a:lnTo>
                    <a:pt x="267" y="169"/>
                  </a:lnTo>
                  <a:lnTo>
                    <a:pt x="271" y="135"/>
                  </a:lnTo>
                  <a:lnTo>
                    <a:pt x="280" y="188"/>
                  </a:lnTo>
                  <a:lnTo>
                    <a:pt x="287" y="244"/>
                  </a:lnTo>
                  <a:lnTo>
                    <a:pt x="296" y="299"/>
                  </a:lnTo>
                  <a:lnTo>
                    <a:pt x="312" y="354"/>
                  </a:lnTo>
                  <a:lnTo>
                    <a:pt x="315" y="363"/>
                  </a:lnTo>
                  <a:lnTo>
                    <a:pt x="324" y="372"/>
                  </a:lnTo>
                  <a:lnTo>
                    <a:pt x="333" y="381"/>
                  </a:lnTo>
                  <a:lnTo>
                    <a:pt x="344" y="388"/>
                  </a:lnTo>
                  <a:lnTo>
                    <a:pt x="349" y="391"/>
                  </a:lnTo>
                  <a:lnTo>
                    <a:pt x="354" y="397"/>
                  </a:lnTo>
                  <a:lnTo>
                    <a:pt x="360" y="400"/>
                  </a:lnTo>
                  <a:lnTo>
                    <a:pt x="369" y="404"/>
                  </a:lnTo>
                  <a:lnTo>
                    <a:pt x="379" y="404"/>
                  </a:lnTo>
                  <a:lnTo>
                    <a:pt x="390" y="404"/>
                  </a:lnTo>
                  <a:lnTo>
                    <a:pt x="402" y="404"/>
                  </a:lnTo>
                  <a:lnTo>
                    <a:pt x="413" y="402"/>
                  </a:lnTo>
                  <a:lnTo>
                    <a:pt x="422" y="400"/>
                  </a:lnTo>
                  <a:lnTo>
                    <a:pt x="427" y="395"/>
                  </a:lnTo>
                  <a:lnTo>
                    <a:pt x="436" y="390"/>
                  </a:lnTo>
                  <a:lnTo>
                    <a:pt x="447" y="388"/>
                  </a:lnTo>
                  <a:lnTo>
                    <a:pt x="459" y="379"/>
                  </a:lnTo>
                  <a:lnTo>
                    <a:pt x="470" y="370"/>
                  </a:lnTo>
                  <a:lnTo>
                    <a:pt x="482" y="359"/>
                  </a:lnTo>
                  <a:lnTo>
                    <a:pt x="493" y="345"/>
                  </a:lnTo>
                  <a:lnTo>
                    <a:pt x="511" y="308"/>
                  </a:lnTo>
                  <a:lnTo>
                    <a:pt x="525" y="269"/>
                  </a:lnTo>
                  <a:lnTo>
                    <a:pt x="536" y="228"/>
                  </a:lnTo>
                  <a:lnTo>
                    <a:pt x="545" y="185"/>
                  </a:lnTo>
                  <a:lnTo>
                    <a:pt x="550" y="140"/>
                  </a:lnTo>
                  <a:lnTo>
                    <a:pt x="555" y="98"/>
                  </a:lnTo>
                  <a:lnTo>
                    <a:pt x="559" y="53"/>
                  </a:lnTo>
                  <a:lnTo>
                    <a:pt x="561" y="11"/>
                  </a:lnTo>
                  <a:lnTo>
                    <a:pt x="568" y="62"/>
                  </a:lnTo>
                  <a:lnTo>
                    <a:pt x="571" y="114"/>
                  </a:lnTo>
                  <a:lnTo>
                    <a:pt x="573" y="167"/>
                  </a:lnTo>
                  <a:lnTo>
                    <a:pt x="571" y="221"/>
                  </a:lnTo>
                  <a:lnTo>
                    <a:pt x="566" y="274"/>
                  </a:lnTo>
                  <a:lnTo>
                    <a:pt x="555" y="325"/>
                  </a:lnTo>
                  <a:lnTo>
                    <a:pt x="539" y="375"/>
                  </a:lnTo>
                  <a:lnTo>
                    <a:pt x="516" y="422"/>
                  </a:lnTo>
                  <a:lnTo>
                    <a:pt x="511" y="430"/>
                  </a:lnTo>
                  <a:lnTo>
                    <a:pt x="504" y="438"/>
                  </a:lnTo>
                  <a:lnTo>
                    <a:pt x="495" y="447"/>
                  </a:lnTo>
                  <a:lnTo>
                    <a:pt x="486" y="454"/>
                  </a:lnTo>
                  <a:lnTo>
                    <a:pt x="477" y="463"/>
                  </a:lnTo>
                  <a:lnTo>
                    <a:pt x="468" y="471"/>
                  </a:lnTo>
                  <a:lnTo>
                    <a:pt x="459" y="479"/>
                  </a:lnTo>
                  <a:lnTo>
                    <a:pt x="450" y="487"/>
                  </a:lnTo>
                  <a:lnTo>
                    <a:pt x="427" y="502"/>
                  </a:lnTo>
                  <a:lnTo>
                    <a:pt x="402" y="514"/>
                  </a:lnTo>
                  <a:lnTo>
                    <a:pt x="374" y="525"/>
                  </a:lnTo>
                  <a:lnTo>
                    <a:pt x="345" y="532"/>
                  </a:lnTo>
                  <a:lnTo>
                    <a:pt x="317" y="539"/>
                  </a:lnTo>
                  <a:lnTo>
                    <a:pt x="287" y="543"/>
                  </a:lnTo>
                  <a:lnTo>
                    <a:pt x="257" y="546"/>
                  </a:lnTo>
                  <a:lnTo>
                    <a:pt x="226" y="548"/>
                  </a:lnTo>
                  <a:lnTo>
                    <a:pt x="217" y="548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3" name="Freeform 257"/>
            <p:cNvSpPr>
              <a:spLocks/>
            </p:cNvSpPr>
            <p:nvPr/>
          </p:nvSpPr>
          <p:spPr bwMode="auto">
            <a:xfrm>
              <a:off x="7812" y="738"/>
              <a:ext cx="31" cy="270"/>
            </a:xfrm>
            <a:custGeom>
              <a:avLst/>
              <a:gdLst>
                <a:gd name="T0" fmla="*/ 72 w 26"/>
                <a:gd name="T1" fmla="*/ 883 h 228"/>
                <a:gd name="T2" fmla="*/ 1 w 26"/>
                <a:gd name="T3" fmla="*/ 827 h 228"/>
                <a:gd name="T4" fmla="*/ 1 w 26"/>
                <a:gd name="T5" fmla="*/ 629 h 228"/>
                <a:gd name="T6" fmla="*/ 0 w 26"/>
                <a:gd name="T7" fmla="*/ 435 h 228"/>
                <a:gd name="T8" fmla="*/ 1 w 26"/>
                <a:gd name="T9" fmla="*/ 236 h 228"/>
                <a:gd name="T10" fmla="*/ 50 w 26"/>
                <a:gd name="T11" fmla="*/ 25 h 228"/>
                <a:gd name="T12" fmla="*/ 87 w 26"/>
                <a:gd name="T13" fmla="*/ 0 h 228"/>
                <a:gd name="T14" fmla="*/ 87 w 26"/>
                <a:gd name="T15" fmla="*/ 214 h 228"/>
                <a:gd name="T16" fmla="*/ 87 w 26"/>
                <a:gd name="T17" fmla="*/ 441 h 228"/>
                <a:gd name="T18" fmla="*/ 91 w 26"/>
                <a:gd name="T19" fmla="*/ 670 h 228"/>
                <a:gd name="T20" fmla="*/ 105 w 26"/>
                <a:gd name="T21" fmla="*/ 883 h 228"/>
                <a:gd name="T22" fmla="*/ 72 w 26"/>
                <a:gd name="T23" fmla="*/ 883 h 2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"/>
                <a:gd name="T37" fmla="*/ 0 h 228"/>
                <a:gd name="T38" fmla="*/ 26 w 26"/>
                <a:gd name="T39" fmla="*/ 228 h 2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" h="228">
                  <a:moveTo>
                    <a:pt x="17" y="228"/>
                  </a:moveTo>
                  <a:lnTo>
                    <a:pt x="1" y="214"/>
                  </a:lnTo>
                  <a:lnTo>
                    <a:pt x="1" y="162"/>
                  </a:lnTo>
                  <a:lnTo>
                    <a:pt x="0" y="112"/>
                  </a:lnTo>
                  <a:lnTo>
                    <a:pt x="1" y="61"/>
                  </a:lnTo>
                  <a:lnTo>
                    <a:pt x="12" y="7"/>
                  </a:lnTo>
                  <a:lnTo>
                    <a:pt x="21" y="0"/>
                  </a:lnTo>
                  <a:lnTo>
                    <a:pt x="21" y="56"/>
                  </a:lnTo>
                  <a:lnTo>
                    <a:pt x="21" y="114"/>
                  </a:lnTo>
                  <a:lnTo>
                    <a:pt x="23" y="173"/>
                  </a:lnTo>
                  <a:lnTo>
                    <a:pt x="26" y="228"/>
                  </a:lnTo>
                  <a:lnTo>
                    <a:pt x="17" y="2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4" name="Freeform 258"/>
            <p:cNvSpPr>
              <a:spLocks/>
            </p:cNvSpPr>
            <p:nvPr/>
          </p:nvSpPr>
          <p:spPr bwMode="auto">
            <a:xfrm>
              <a:off x="7715" y="706"/>
              <a:ext cx="50" cy="158"/>
            </a:xfrm>
            <a:custGeom>
              <a:avLst/>
              <a:gdLst>
                <a:gd name="T0" fmla="*/ 73 w 42"/>
                <a:gd name="T1" fmla="*/ 527 h 133"/>
                <a:gd name="T2" fmla="*/ 29 w 42"/>
                <a:gd name="T3" fmla="*/ 500 h 133"/>
                <a:gd name="T4" fmla="*/ 2 w 42"/>
                <a:gd name="T5" fmla="*/ 378 h 133"/>
                <a:gd name="T6" fmla="*/ 0 w 42"/>
                <a:gd name="T7" fmla="*/ 248 h 133"/>
                <a:gd name="T8" fmla="*/ 14 w 42"/>
                <a:gd name="T9" fmla="*/ 121 h 133"/>
                <a:gd name="T10" fmla="*/ 42 w 42"/>
                <a:gd name="T11" fmla="*/ 0 h 133"/>
                <a:gd name="T12" fmla="*/ 156 w 42"/>
                <a:gd name="T13" fmla="*/ 17 h 133"/>
                <a:gd name="T14" fmla="*/ 170 w 42"/>
                <a:gd name="T15" fmla="*/ 108 h 133"/>
                <a:gd name="T16" fmla="*/ 170 w 42"/>
                <a:gd name="T17" fmla="*/ 215 h 133"/>
                <a:gd name="T18" fmla="*/ 165 w 42"/>
                <a:gd name="T19" fmla="*/ 317 h 133"/>
                <a:gd name="T20" fmla="*/ 170 w 42"/>
                <a:gd name="T21" fmla="*/ 425 h 133"/>
                <a:gd name="T22" fmla="*/ 73 w 42"/>
                <a:gd name="T23" fmla="*/ 527 h 13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2"/>
                <a:gd name="T37" fmla="*/ 0 h 133"/>
                <a:gd name="T38" fmla="*/ 42 w 42"/>
                <a:gd name="T39" fmla="*/ 133 h 13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2" h="133">
                  <a:moveTo>
                    <a:pt x="18" y="133"/>
                  </a:moveTo>
                  <a:lnTo>
                    <a:pt x="7" y="126"/>
                  </a:lnTo>
                  <a:lnTo>
                    <a:pt x="2" y="96"/>
                  </a:lnTo>
                  <a:lnTo>
                    <a:pt x="0" y="62"/>
                  </a:lnTo>
                  <a:lnTo>
                    <a:pt x="3" y="30"/>
                  </a:lnTo>
                  <a:lnTo>
                    <a:pt x="10" y="0"/>
                  </a:lnTo>
                  <a:lnTo>
                    <a:pt x="39" y="4"/>
                  </a:lnTo>
                  <a:lnTo>
                    <a:pt x="42" y="28"/>
                  </a:lnTo>
                  <a:lnTo>
                    <a:pt x="42" y="55"/>
                  </a:lnTo>
                  <a:lnTo>
                    <a:pt x="41" y="80"/>
                  </a:lnTo>
                  <a:lnTo>
                    <a:pt x="42" y="107"/>
                  </a:lnTo>
                  <a:lnTo>
                    <a:pt x="18" y="1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5" name="Freeform 259"/>
            <p:cNvSpPr>
              <a:spLocks/>
            </p:cNvSpPr>
            <p:nvPr/>
          </p:nvSpPr>
          <p:spPr bwMode="auto">
            <a:xfrm>
              <a:off x="7889" y="712"/>
              <a:ext cx="49" cy="152"/>
            </a:xfrm>
            <a:custGeom>
              <a:avLst/>
              <a:gdLst>
                <a:gd name="T0" fmla="*/ 45 w 41"/>
                <a:gd name="T1" fmla="*/ 507 h 128"/>
                <a:gd name="T2" fmla="*/ 17 w 41"/>
                <a:gd name="T3" fmla="*/ 401 h 128"/>
                <a:gd name="T4" fmla="*/ 0 w 41"/>
                <a:gd name="T5" fmla="*/ 279 h 128"/>
                <a:gd name="T6" fmla="*/ 2 w 41"/>
                <a:gd name="T7" fmla="*/ 152 h 128"/>
                <a:gd name="T8" fmla="*/ 17 w 41"/>
                <a:gd name="T9" fmla="*/ 36 h 128"/>
                <a:gd name="T10" fmla="*/ 86 w 41"/>
                <a:gd name="T11" fmla="*/ 0 h 128"/>
                <a:gd name="T12" fmla="*/ 159 w 41"/>
                <a:gd name="T13" fmla="*/ 66 h 128"/>
                <a:gd name="T14" fmla="*/ 174 w 41"/>
                <a:gd name="T15" fmla="*/ 166 h 128"/>
                <a:gd name="T16" fmla="*/ 174 w 41"/>
                <a:gd name="T17" fmla="*/ 273 h 128"/>
                <a:gd name="T18" fmla="*/ 159 w 41"/>
                <a:gd name="T19" fmla="*/ 378 h 128"/>
                <a:gd name="T20" fmla="*/ 123 w 41"/>
                <a:gd name="T21" fmla="*/ 480 h 128"/>
                <a:gd name="T22" fmla="*/ 45 w 41"/>
                <a:gd name="T23" fmla="*/ 507 h 12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"/>
                <a:gd name="T37" fmla="*/ 0 h 128"/>
                <a:gd name="T38" fmla="*/ 41 w 41"/>
                <a:gd name="T39" fmla="*/ 128 h 12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" h="128">
                  <a:moveTo>
                    <a:pt x="11" y="128"/>
                  </a:moveTo>
                  <a:lnTo>
                    <a:pt x="4" y="101"/>
                  </a:lnTo>
                  <a:lnTo>
                    <a:pt x="0" y="71"/>
                  </a:lnTo>
                  <a:lnTo>
                    <a:pt x="2" y="39"/>
                  </a:lnTo>
                  <a:lnTo>
                    <a:pt x="4" y="9"/>
                  </a:lnTo>
                  <a:lnTo>
                    <a:pt x="20" y="0"/>
                  </a:lnTo>
                  <a:lnTo>
                    <a:pt x="38" y="17"/>
                  </a:lnTo>
                  <a:lnTo>
                    <a:pt x="41" y="42"/>
                  </a:lnTo>
                  <a:lnTo>
                    <a:pt x="41" y="69"/>
                  </a:lnTo>
                  <a:lnTo>
                    <a:pt x="38" y="96"/>
                  </a:lnTo>
                  <a:lnTo>
                    <a:pt x="29" y="121"/>
                  </a:lnTo>
                  <a:lnTo>
                    <a:pt x="11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6" name="Freeform 260"/>
            <p:cNvSpPr>
              <a:spLocks/>
            </p:cNvSpPr>
            <p:nvPr/>
          </p:nvSpPr>
          <p:spPr bwMode="auto">
            <a:xfrm>
              <a:off x="7631" y="346"/>
              <a:ext cx="482" cy="276"/>
            </a:xfrm>
            <a:custGeom>
              <a:avLst/>
              <a:gdLst>
                <a:gd name="T0" fmla="*/ 1388 w 407"/>
                <a:gd name="T1" fmla="*/ 903 h 233"/>
                <a:gd name="T2" fmla="*/ 1363 w 407"/>
                <a:gd name="T3" fmla="*/ 862 h 233"/>
                <a:gd name="T4" fmla="*/ 1335 w 407"/>
                <a:gd name="T5" fmla="*/ 826 h 233"/>
                <a:gd name="T6" fmla="*/ 1306 w 407"/>
                <a:gd name="T7" fmla="*/ 783 h 233"/>
                <a:gd name="T8" fmla="*/ 1278 w 407"/>
                <a:gd name="T9" fmla="*/ 745 h 233"/>
                <a:gd name="T10" fmla="*/ 1242 w 407"/>
                <a:gd name="T11" fmla="*/ 700 h 233"/>
                <a:gd name="T12" fmla="*/ 1216 w 407"/>
                <a:gd name="T13" fmla="*/ 661 h 233"/>
                <a:gd name="T14" fmla="*/ 1184 w 407"/>
                <a:gd name="T15" fmla="*/ 622 h 233"/>
                <a:gd name="T16" fmla="*/ 1152 w 407"/>
                <a:gd name="T17" fmla="*/ 573 h 233"/>
                <a:gd name="T18" fmla="*/ 1088 w 407"/>
                <a:gd name="T19" fmla="*/ 567 h 233"/>
                <a:gd name="T20" fmla="*/ 1010 w 407"/>
                <a:gd name="T21" fmla="*/ 558 h 233"/>
                <a:gd name="T22" fmla="*/ 939 w 407"/>
                <a:gd name="T23" fmla="*/ 543 h 233"/>
                <a:gd name="T24" fmla="*/ 868 w 407"/>
                <a:gd name="T25" fmla="*/ 540 h 233"/>
                <a:gd name="T26" fmla="*/ 804 w 407"/>
                <a:gd name="T27" fmla="*/ 531 h 233"/>
                <a:gd name="T28" fmla="*/ 730 w 407"/>
                <a:gd name="T29" fmla="*/ 525 h 233"/>
                <a:gd name="T30" fmla="*/ 657 w 407"/>
                <a:gd name="T31" fmla="*/ 519 h 233"/>
                <a:gd name="T32" fmla="*/ 589 w 407"/>
                <a:gd name="T33" fmla="*/ 511 h 233"/>
                <a:gd name="T34" fmla="*/ 522 w 407"/>
                <a:gd name="T35" fmla="*/ 503 h 233"/>
                <a:gd name="T36" fmla="*/ 455 w 407"/>
                <a:gd name="T37" fmla="*/ 503 h 233"/>
                <a:gd name="T38" fmla="*/ 375 w 407"/>
                <a:gd name="T39" fmla="*/ 496 h 233"/>
                <a:gd name="T40" fmla="*/ 313 w 407"/>
                <a:gd name="T41" fmla="*/ 496 h 233"/>
                <a:gd name="T42" fmla="*/ 237 w 407"/>
                <a:gd name="T43" fmla="*/ 496 h 233"/>
                <a:gd name="T44" fmla="*/ 169 w 407"/>
                <a:gd name="T45" fmla="*/ 496 h 233"/>
                <a:gd name="T46" fmla="*/ 90 w 407"/>
                <a:gd name="T47" fmla="*/ 496 h 233"/>
                <a:gd name="T48" fmla="*/ 25 w 407"/>
                <a:gd name="T49" fmla="*/ 496 h 233"/>
                <a:gd name="T50" fmla="*/ 0 w 407"/>
                <a:gd name="T51" fmla="*/ 448 h 233"/>
                <a:gd name="T52" fmla="*/ 18 w 407"/>
                <a:gd name="T53" fmla="*/ 385 h 233"/>
                <a:gd name="T54" fmla="*/ 39 w 407"/>
                <a:gd name="T55" fmla="*/ 313 h 233"/>
                <a:gd name="T56" fmla="*/ 63 w 407"/>
                <a:gd name="T57" fmla="*/ 237 h 233"/>
                <a:gd name="T58" fmla="*/ 102 w 407"/>
                <a:gd name="T59" fmla="*/ 178 h 233"/>
                <a:gd name="T60" fmla="*/ 206 w 407"/>
                <a:gd name="T61" fmla="*/ 124 h 233"/>
                <a:gd name="T62" fmla="*/ 314 w 407"/>
                <a:gd name="T63" fmla="*/ 75 h 233"/>
                <a:gd name="T64" fmla="*/ 439 w 407"/>
                <a:gd name="T65" fmla="*/ 43 h 233"/>
                <a:gd name="T66" fmla="*/ 568 w 407"/>
                <a:gd name="T67" fmla="*/ 13 h 233"/>
                <a:gd name="T68" fmla="*/ 698 w 407"/>
                <a:gd name="T69" fmla="*/ 0 h 233"/>
                <a:gd name="T70" fmla="*/ 838 w 407"/>
                <a:gd name="T71" fmla="*/ 0 h 233"/>
                <a:gd name="T72" fmla="*/ 971 w 407"/>
                <a:gd name="T73" fmla="*/ 18 h 233"/>
                <a:gd name="T74" fmla="*/ 1098 w 407"/>
                <a:gd name="T75" fmla="*/ 63 h 233"/>
                <a:gd name="T76" fmla="*/ 1151 w 407"/>
                <a:gd name="T77" fmla="*/ 84 h 233"/>
                <a:gd name="T78" fmla="*/ 1188 w 407"/>
                <a:gd name="T79" fmla="*/ 105 h 233"/>
                <a:gd name="T80" fmla="*/ 1228 w 407"/>
                <a:gd name="T81" fmla="*/ 124 h 233"/>
                <a:gd name="T82" fmla="*/ 1273 w 407"/>
                <a:gd name="T83" fmla="*/ 143 h 233"/>
                <a:gd name="T84" fmla="*/ 1306 w 407"/>
                <a:gd name="T85" fmla="*/ 169 h 233"/>
                <a:gd name="T86" fmla="*/ 1347 w 407"/>
                <a:gd name="T87" fmla="*/ 197 h 233"/>
                <a:gd name="T88" fmla="*/ 1380 w 407"/>
                <a:gd name="T89" fmla="*/ 227 h 233"/>
                <a:gd name="T90" fmla="*/ 1416 w 407"/>
                <a:gd name="T91" fmla="*/ 268 h 233"/>
                <a:gd name="T92" fmla="*/ 1477 w 407"/>
                <a:gd name="T93" fmla="*/ 362 h 233"/>
                <a:gd name="T94" fmla="*/ 1525 w 407"/>
                <a:gd name="T95" fmla="*/ 480 h 233"/>
                <a:gd name="T96" fmla="*/ 1557 w 407"/>
                <a:gd name="T97" fmla="*/ 605 h 233"/>
                <a:gd name="T98" fmla="*/ 1576 w 407"/>
                <a:gd name="T99" fmla="*/ 737 h 233"/>
                <a:gd name="T100" fmla="*/ 1576 w 407"/>
                <a:gd name="T101" fmla="*/ 762 h 233"/>
                <a:gd name="T102" fmla="*/ 1559 w 407"/>
                <a:gd name="T103" fmla="*/ 783 h 233"/>
                <a:gd name="T104" fmla="*/ 1557 w 407"/>
                <a:gd name="T105" fmla="*/ 813 h 233"/>
                <a:gd name="T106" fmla="*/ 1547 w 407"/>
                <a:gd name="T107" fmla="*/ 839 h 233"/>
                <a:gd name="T108" fmla="*/ 1521 w 407"/>
                <a:gd name="T109" fmla="*/ 856 h 233"/>
                <a:gd name="T110" fmla="*/ 1493 w 407"/>
                <a:gd name="T111" fmla="*/ 867 h 233"/>
                <a:gd name="T112" fmla="*/ 1454 w 407"/>
                <a:gd name="T113" fmla="*/ 885 h 233"/>
                <a:gd name="T114" fmla="*/ 1407 w 407"/>
                <a:gd name="T115" fmla="*/ 903 h 233"/>
                <a:gd name="T116" fmla="*/ 1388 w 407"/>
                <a:gd name="T117" fmla="*/ 903 h 23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07"/>
                <a:gd name="T178" fmla="*/ 0 h 233"/>
                <a:gd name="T179" fmla="*/ 407 w 407"/>
                <a:gd name="T180" fmla="*/ 233 h 23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07" h="233">
                  <a:moveTo>
                    <a:pt x="359" y="233"/>
                  </a:moveTo>
                  <a:lnTo>
                    <a:pt x="352" y="222"/>
                  </a:lnTo>
                  <a:lnTo>
                    <a:pt x="345" y="213"/>
                  </a:lnTo>
                  <a:lnTo>
                    <a:pt x="338" y="203"/>
                  </a:lnTo>
                  <a:lnTo>
                    <a:pt x="330" y="192"/>
                  </a:lnTo>
                  <a:lnTo>
                    <a:pt x="322" y="181"/>
                  </a:lnTo>
                  <a:lnTo>
                    <a:pt x="314" y="171"/>
                  </a:lnTo>
                  <a:lnTo>
                    <a:pt x="306" y="160"/>
                  </a:lnTo>
                  <a:lnTo>
                    <a:pt x="298" y="149"/>
                  </a:lnTo>
                  <a:lnTo>
                    <a:pt x="281" y="146"/>
                  </a:lnTo>
                  <a:lnTo>
                    <a:pt x="261" y="144"/>
                  </a:lnTo>
                  <a:lnTo>
                    <a:pt x="243" y="140"/>
                  </a:lnTo>
                  <a:lnTo>
                    <a:pt x="225" y="139"/>
                  </a:lnTo>
                  <a:lnTo>
                    <a:pt x="208" y="137"/>
                  </a:lnTo>
                  <a:lnTo>
                    <a:pt x="188" y="135"/>
                  </a:lnTo>
                  <a:lnTo>
                    <a:pt x="170" y="133"/>
                  </a:lnTo>
                  <a:lnTo>
                    <a:pt x="153" y="132"/>
                  </a:lnTo>
                  <a:lnTo>
                    <a:pt x="135" y="130"/>
                  </a:lnTo>
                  <a:lnTo>
                    <a:pt x="117" y="130"/>
                  </a:lnTo>
                  <a:lnTo>
                    <a:pt x="97" y="128"/>
                  </a:lnTo>
                  <a:lnTo>
                    <a:pt x="80" y="128"/>
                  </a:lnTo>
                  <a:lnTo>
                    <a:pt x="62" y="128"/>
                  </a:lnTo>
                  <a:lnTo>
                    <a:pt x="44" y="128"/>
                  </a:lnTo>
                  <a:lnTo>
                    <a:pt x="24" y="128"/>
                  </a:lnTo>
                  <a:lnTo>
                    <a:pt x="7" y="128"/>
                  </a:lnTo>
                  <a:lnTo>
                    <a:pt x="0" y="116"/>
                  </a:lnTo>
                  <a:lnTo>
                    <a:pt x="5" y="99"/>
                  </a:lnTo>
                  <a:lnTo>
                    <a:pt x="10" y="80"/>
                  </a:lnTo>
                  <a:lnTo>
                    <a:pt x="16" y="62"/>
                  </a:lnTo>
                  <a:lnTo>
                    <a:pt x="26" y="46"/>
                  </a:lnTo>
                  <a:lnTo>
                    <a:pt x="53" y="32"/>
                  </a:lnTo>
                  <a:lnTo>
                    <a:pt x="81" y="19"/>
                  </a:lnTo>
                  <a:lnTo>
                    <a:pt x="113" y="11"/>
                  </a:lnTo>
                  <a:lnTo>
                    <a:pt x="147" y="3"/>
                  </a:lnTo>
                  <a:lnTo>
                    <a:pt x="181" y="0"/>
                  </a:lnTo>
                  <a:lnTo>
                    <a:pt x="217" y="0"/>
                  </a:lnTo>
                  <a:lnTo>
                    <a:pt x="250" y="5"/>
                  </a:lnTo>
                  <a:lnTo>
                    <a:pt x="284" y="16"/>
                  </a:lnTo>
                  <a:lnTo>
                    <a:pt x="297" y="21"/>
                  </a:lnTo>
                  <a:lnTo>
                    <a:pt x="307" y="27"/>
                  </a:lnTo>
                  <a:lnTo>
                    <a:pt x="318" y="32"/>
                  </a:lnTo>
                  <a:lnTo>
                    <a:pt x="329" y="37"/>
                  </a:lnTo>
                  <a:lnTo>
                    <a:pt x="338" y="44"/>
                  </a:lnTo>
                  <a:lnTo>
                    <a:pt x="348" y="51"/>
                  </a:lnTo>
                  <a:lnTo>
                    <a:pt x="357" y="59"/>
                  </a:lnTo>
                  <a:lnTo>
                    <a:pt x="366" y="69"/>
                  </a:lnTo>
                  <a:lnTo>
                    <a:pt x="382" y="94"/>
                  </a:lnTo>
                  <a:lnTo>
                    <a:pt x="394" y="124"/>
                  </a:lnTo>
                  <a:lnTo>
                    <a:pt x="402" y="156"/>
                  </a:lnTo>
                  <a:lnTo>
                    <a:pt x="407" y="190"/>
                  </a:lnTo>
                  <a:lnTo>
                    <a:pt x="407" y="197"/>
                  </a:lnTo>
                  <a:lnTo>
                    <a:pt x="403" y="203"/>
                  </a:lnTo>
                  <a:lnTo>
                    <a:pt x="402" y="210"/>
                  </a:lnTo>
                  <a:lnTo>
                    <a:pt x="400" y="217"/>
                  </a:lnTo>
                  <a:lnTo>
                    <a:pt x="393" y="221"/>
                  </a:lnTo>
                  <a:lnTo>
                    <a:pt x="386" y="224"/>
                  </a:lnTo>
                  <a:lnTo>
                    <a:pt x="377" y="229"/>
                  </a:lnTo>
                  <a:lnTo>
                    <a:pt x="364" y="233"/>
                  </a:lnTo>
                  <a:lnTo>
                    <a:pt x="359" y="233"/>
                  </a:lnTo>
                  <a:close/>
                </a:path>
              </a:pathLst>
            </a:custGeom>
            <a:solidFill>
              <a:srgbClr val="6666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7" name="Freeform 261"/>
            <p:cNvSpPr>
              <a:spLocks/>
            </p:cNvSpPr>
            <p:nvPr/>
          </p:nvSpPr>
          <p:spPr bwMode="auto">
            <a:xfrm>
              <a:off x="7593" y="528"/>
              <a:ext cx="352" cy="78"/>
            </a:xfrm>
            <a:custGeom>
              <a:avLst/>
              <a:gdLst>
                <a:gd name="T0" fmla="*/ 55 w 297"/>
                <a:gd name="T1" fmla="*/ 252 h 66"/>
                <a:gd name="T2" fmla="*/ 0 w 297"/>
                <a:gd name="T3" fmla="*/ 215 h 66"/>
                <a:gd name="T4" fmla="*/ 18 w 297"/>
                <a:gd name="T5" fmla="*/ 182 h 66"/>
                <a:gd name="T6" fmla="*/ 39 w 297"/>
                <a:gd name="T7" fmla="*/ 154 h 66"/>
                <a:gd name="T8" fmla="*/ 65 w 297"/>
                <a:gd name="T9" fmla="*/ 129 h 66"/>
                <a:gd name="T10" fmla="*/ 103 w 297"/>
                <a:gd name="T11" fmla="*/ 106 h 66"/>
                <a:gd name="T12" fmla="*/ 136 w 297"/>
                <a:gd name="T13" fmla="*/ 87 h 66"/>
                <a:gd name="T14" fmla="*/ 162 w 297"/>
                <a:gd name="T15" fmla="*/ 67 h 66"/>
                <a:gd name="T16" fmla="*/ 198 w 297"/>
                <a:gd name="T17" fmla="*/ 46 h 66"/>
                <a:gd name="T18" fmla="*/ 235 w 297"/>
                <a:gd name="T19" fmla="*/ 18 h 66"/>
                <a:gd name="T20" fmla="*/ 343 w 297"/>
                <a:gd name="T21" fmla="*/ 2 h 66"/>
                <a:gd name="T22" fmla="*/ 465 w 297"/>
                <a:gd name="T23" fmla="*/ 2 h 66"/>
                <a:gd name="T24" fmla="*/ 571 w 297"/>
                <a:gd name="T25" fmla="*/ 0 h 66"/>
                <a:gd name="T26" fmla="*/ 691 w 297"/>
                <a:gd name="T27" fmla="*/ 2 h 66"/>
                <a:gd name="T28" fmla="*/ 802 w 297"/>
                <a:gd name="T29" fmla="*/ 13 h 66"/>
                <a:gd name="T30" fmla="*/ 919 w 297"/>
                <a:gd name="T31" fmla="*/ 25 h 66"/>
                <a:gd name="T32" fmla="*/ 1033 w 297"/>
                <a:gd name="T33" fmla="*/ 46 h 66"/>
                <a:gd name="T34" fmla="*/ 1153 w 297"/>
                <a:gd name="T35" fmla="*/ 72 h 66"/>
                <a:gd name="T36" fmla="*/ 1139 w 297"/>
                <a:gd name="T37" fmla="*/ 139 h 66"/>
                <a:gd name="T38" fmla="*/ 1107 w 297"/>
                <a:gd name="T39" fmla="*/ 175 h 66"/>
                <a:gd name="T40" fmla="*/ 981 w 297"/>
                <a:gd name="T41" fmla="*/ 201 h 66"/>
                <a:gd name="T42" fmla="*/ 865 w 297"/>
                <a:gd name="T43" fmla="*/ 226 h 66"/>
                <a:gd name="T44" fmla="*/ 731 w 297"/>
                <a:gd name="T45" fmla="*/ 228 h 66"/>
                <a:gd name="T46" fmla="*/ 608 w 297"/>
                <a:gd name="T47" fmla="*/ 228 h 66"/>
                <a:gd name="T48" fmla="*/ 478 w 297"/>
                <a:gd name="T49" fmla="*/ 228 h 66"/>
                <a:gd name="T50" fmla="*/ 352 w 297"/>
                <a:gd name="T51" fmla="*/ 228 h 66"/>
                <a:gd name="T52" fmla="*/ 226 w 297"/>
                <a:gd name="T53" fmla="*/ 228 h 66"/>
                <a:gd name="T54" fmla="*/ 103 w 297"/>
                <a:gd name="T55" fmla="*/ 245 h 66"/>
                <a:gd name="T56" fmla="*/ 55 w 297"/>
                <a:gd name="T57" fmla="*/ 252 h 6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97"/>
                <a:gd name="T88" fmla="*/ 0 h 66"/>
                <a:gd name="T89" fmla="*/ 297 w 297"/>
                <a:gd name="T90" fmla="*/ 66 h 6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97" h="66">
                  <a:moveTo>
                    <a:pt x="14" y="66"/>
                  </a:moveTo>
                  <a:lnTo>
                    <a:pt x="0" y="57"/>
                  </a:lnTo>
                  <a:lnTo>
                    <a:pt x="5" y="48"/>
                  </a:lnTo>
                  <a:lnTo>
                    <a:pt x="10" y="41"/>
                  </a:lnTo>
                  <a:lnTo>
                    <a:pt x="17" y="34"/>
                  </a:lnTo>
                  <a:lnTo>
                    <a:pt x="26" y="28"/>
                  </a:lnTo>
                  <a:lnTo>
                    <a:pt x="35" y="23"/>
                  </a:lnTo>
                  <a:lnTo>
                    <a:pt x="42" y="18"/>
                  </a:lnTo>
                  <a:lnTo>
                    <a:pt x="51" y="12"/>
                  </a:lnTo>
                  <a:lnTo>
                    <a:pt x="60" y="5"/>
                  </a:lnTo>
                  <a:lnTo>
                    <a:pt x="89" y="2"/>
                  </a:lnTo>
                  <a:lnTo>
                    <a:pt x="119" y="2"/>
                  </a:lnTo>
                  <a:lnTo>
                    <a:pt x="147" y="0"/>
                  </a:lnTo>
                  <a:lnTo>
                    <a:pt x="177" y="2"/>
                  </a:lnTo>
                  <a:lnTo>
                    <a:pt x="206" y="3"/>
                  </a:lnTo>
                  <a:lnTo>
                    <a:pt x="236" y="7"/>
                  </a:lnTo>
                  <a:lnTo>
                    <a:pt x="266" y="12"/>
                  </a:lnTo>
                  <a:lnTo>
                    <a:pt x="297" y="19"/>
                  </a:lnTo>
                  <a:lnTo>
                    <a:pt x="293" y="37"/>
                  </a:lnTo>
                  <a:lnTo>
                    <a:pt x="284" y="46"/>
                  </a:lnTo>
                  <a:lnTo>
                    <a:pt x="252" y="53"/>
                  </a:lnTo>
                  <a:lnTo>
                    <a:pt x="222" y="59"/>
                  </a:lnTo>
                  <a:lnTo>
                    <a:pt x="188" y="60"/>
                  </a:lnTo>
                  <a:lnTo>
                    <a:pt x="156" y="60"/>
                  </a:lnTo>
                  <a:lnTo>
                    <a:pt x="122" y="60"/>
                  </a:lnTo>
                  <a:lnTo>
                    <a:pt x="90" y="60"/>
                  </a:lnTo>
                  <a:lnTo>
                    <a:pt x="58" y="60"/>
                  </a:lnTo>
                  <a:lnTo>
                    <a:pt x="26" y="64"/>
                  </a:lnTo>
                  <a:lnTo>
                    <a:pt x="14" y="66"/>
                  </a:lnTo>
                  <a:close/>
                </a:path>
              </a:pathLst>
            </a:custGeom>
            <a:solidFill>
              <a:srgbClr val="6666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8" name="Line 263"/>
            <p:cNvSpPr>
              <a:spLocks noChangeShapeType="1"/>
            </p:cNvSpPr>
            <p:nvPr/>
          </p:nvSpPr>
          <p:spPr bwMode="auto">
            <a:xfrm>
              <a:off x="7739" y="650"/>
              <a:ext cx="96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29" name="Line 264"/>
            <p:cNvSpPr>
              <a:spLocks noChangeShapeType="1"/>
            </p:cNvSpPr>
            <p:nvPr/>
          </p:nvSpPr>
          <p:spPr bwMode="auto">
            <a:xfrm flipV="1">
              <a:off x="7835" y="650"/>
              <a:ext cx="96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solidFill>
            <a:schemeClr val="accent1">
              <a:lumMod val="50000"/>
            </a:schemeClr>
          </a:solidFill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ru-RU" sz="2400" b="1" dirty="0">
              <a:solidFill>
                <a:srgbClr val="FFFF99"/>
              </a:solidFill>
            </a:endParaRPr>
          </a:p>
          <a:p>
            <a:pPr marL="514350" indent="-514350" algn="ctr">
              <a:spcBef>
                <a:spcPct val="20000"/>
              </a:spcBef>
              <a:buFontTx/>
              <a:buAutoNum type="arabicPeriod"/>
              <a:defRPr/>
            </a:pPr>
            <a:r>
              <a:rPr lang="ru-RU" sz="2800" b="1" dirty="0">
                <a:solidFill>
                  <a:srgbClr val="FFFF99"/>
                </a:solidFill>
                <a:latin typeface="Georgia" pitchFamily="18" charset="0"/>
              </a:rPr>
              <a:t>Политика «военного коммунизма», </a:t>
            </a:r>
          </a:p>
          <a:p>
            <a:pPr marL="514350" indent="-51435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FFFF99"/>
                </a:solidFill>
                <a:latin typeface="Georgia" pitchFamily="18" charset="0"/>
              </a:rPr>
              <a:t>суть, проведение, итоги.</a:t>
            </a:r>
          </a:p>
          <a:p>
            <a:pPr algn="ctr">
              <a:spcBef>
                <a:spcPct val="20000"/>
              </a:spcBef>
              <a:defRPr/>
            </a:pPr>
            <a:endParaRPr lang="ru-RU" sz="2800" b="1" dirty="0">
              <a:solidFill>
                <a:srgbClr val="FFCC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4313" y="1143000"/>
            <a:ext cx="8643937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800" dirty="0">
                <a:latin typeface="Georgia" pitchFamily="18" charset="0"/>
                <a:cs typeface="Times New Roman" pitchFamily="18" charset="0"/>
              </a:rPr>
              <a:t>Начавшаяся в 1918 году Гражданская война требовала огромных расходов на вооружение армии, снабжение ее продуктами и обмундированием.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800" dirty="0">
                <a:latin typeface="Georgia" pitchFamily="18" charset="0"/>
                <a:cs typeface="Times New Roman" pitchFamily="18" charset="0"/>
              </a:rPr>
              <a:t>Поэтому</a:t>
            </a:r>
            <a:r>
              <a:rPr lang="ru-RU" sz="2800" u="sng" dirty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latin typeface="Georgia" pitchFamily="18" charset="0"/>
                <a:cs typeface="Times New Roman" pitchFamily="18" charset="0"/>
              </a:rPr>
              <a:t>социально-экономическая политика власти большевиков была направлена на сосредоточение всех трудовых и материальных ресурсов в руках государства.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800" b="1" u="sng" dirty="0">
                <a:latin typeface="Georgia" pitchFamily="18" charset="0"/>
                <a:cs typeface="Times New Roman" pitchFamily="18" charset="0"/>
              </a:rPr>
              <a:t>Это привело к складыванию своеобразной системы «военного коммунизма».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Картинки по запросу фото военный коммунизм в казахста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фото военный коммунизм в казахста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фото военный коммунизм в казахста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C:\Users\user\Picture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0728"/>
            <a:ext cx="4032448" cy="5573645"/>
          </a:xfrm>
          <a:prstGeom prst="flowChartPunchedCard">
            <a:avLst/>
          </a:prstGeom>
          <a:noFill/>
        </p:spPr>
      </p:pic>
      <p:sp>
        <p:nvSpPr>
          <p:cNvPr id="1037" name="AutoShape 13" descr="Картинки по запросу фото военный коммунизм в казахста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 descr="Картинки по запросу фото военный коммунизм в казахстане"/>
          <p:cNvPicPr>
            <a:picLocks noChangeAspect="1" noChangeArrowheads="1"/>
          </p:cNvPicPr>
          <p:nvPr/>
        </p:nvPicPr>
        <p:blipFill>
          <a:blip r:embed="rId3" cstate="print"/>
          <a:srcRect l="7127"/>
          <a:stretch>
            <a:fillRect/>
          </a:stretch>
        </p:blipFill>
        <p:spPr bwMode="auto">
          <a:xfrm>
            <a:off x="683568" y="188640"/>
            <a:ext cx="4305638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28625" y="571500"/>
            <a:ext cx="8286750" cy="580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200">
                <a:latin typeface="Georgia" pitchFamily="18" charset="0"/>
              </a:rPr>
              <a:t>В начале для получения продовольствия правительство использовало товарообмен, но в условиях развала экономики промышленных товаров не хватало, и крестьяне не спешили отдавать хлеб государству.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3200">
                <a:latin typeface="Georgia" pitchFamily="18" charset="0"/>
              </a:rPr>
              <a:t>Над страной нависла угроза голода. В столицах выдавали по 50-100 г. хлеба в сутки на человека. </a:t>
            </a:r>
          </a:p>
          <a:p>
            <a:pPr marL="342900" indent="-342900" algn="ctr">
              <a:spcBef>
                <a:spcPct val="20000"/>
              </a:spcBef>
            </a:pPr>
            <a:endParaRPr lang="ru-RU" sz="3200">
              <a:latin typeface="Georgia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ru-RU" sz="3200" b="1">
              <a:solidFill>
                <a:srgbClr val="FFFF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Рисунок6"/>
          <p:cNvPicPr>
            <a:picLocks noChangeAspect="1" noChangeArrowheads="1"/>
          </p:cNvPicPr>
          <p:nvPr/>
        </p:nvPicPr>
        <p:blipFill>
          <a:blip r:embed="rId2" cstate="print">
            <a:lum bright="6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5517232"/>
            <a:ext cx="50040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«</a:t>
            </a:r>
            <a:r>
              <a:rPr lang="ru-RU" sz="2000" b="1" dirty="0">
                <a:latin typeface="Georgia" pitchFamily="18" charset="0"/>
              </a:rPr>
              <a:t>Только союз рабочих и крестьян 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спасет </a:t>
            </a:r>
            <a:r>
              <a:rPr lang="ru-RU" sz="2000" b="1" dirty="0" smtClean="0">
                <a:latin typeface="Georgia" pitchFamily="18" charset="0"/>
              </a:rPr>
              <a:t>страну  </a:t>
            </a:r>
            <a:r>
              <a:rPr lang="ru-RU" sz="2000" b="1" dirty="0">
                <a:latin typeface="Georgia" pitchFamily="18" charset="0"/>
              </a:rPr>
              <a:t>от голода».</a:t>
            </a:r>
          </a:p>
          <a:p>
            <a:pPr algn="ctr"/>
            <a:r>
              <a:rPr lang="ru-RU" sz="2000" b="1" dirty="0">
                <a:latin typeface="Georgia" pitchFamily="18" charset="0"/>
              </a:rPr>
              <a:t>Плакат 1918 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19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200" b="1">
                <a:latin typeface="Georgia" pitchFamily="18" charset="0"/>
                <a:cs typeface="Times New Roman" pitchFamily="18" charset="0"/>
              </a:rPr>
              <a:t>2. </a:t>
            </a:r>
            <a:r>
              <a:rPr lang="ru-RU" sz="3200" b="1" u="sng">
                <a:latin typeface="Georgia" pitchFamily="18" charset="0"/>
                <a:cs typeface="Times New Roman" pitchFamily="18" charset="0"/>
              </a:rPr>
              <a:t>В социальной сфере - введение всеобщей трудовой повинности</a:t>
            </a:r>
            <a:r>
              <a:rPr lang="ru-RU" sz="3200">
                <a:latin typeface="Georgia" pitchFamily="18" charset="0"/>
                <a:cs typeface="Times New Roman" pitchFamily="18" charset="0"/>
              </a:rPr>
              <a:t> (в 1918 году для представителей “эксплуататорского класса”, в 1920 году – всеобщая - все граждане от 16 до 50 лет направлялись на общественные работы),</a:t>
            </a:r>
            <a:endParaRPr lang="ru-RU" sz="3200" b="1">
              <a:latin typeface="Georgia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ru-RU" sz="3200" b="1" u="sng">
                <a:latin typeface="Georgia" pitchFamily="18" charset="0"/>
                <a:cs typeface="Times New Roman" pitchFamily="18" charset="0"/>
              </a:rPr>
              <a:t>перевод на военное положение всех предприятий, </a:t>
            </a:r>
            <a:r>
              <a:rPr lang="ru-RU" sz="3200">
                <a:latin typeface="Georgia" pitchFamily="18" charset="0"/>
                <a:cs typeface="Times New Roman" pitchFamily="18" charset="0"/>
              </a:rPr>
              <a:t>и прежде всего оборонных заводов и железнодорожного транспорта, </a:t>
            </a:r>
            <a:r>
              <a:rPr lang="ru-RU" sz="3200" b="1" u="sng">
                <a:latin typeface="Georgia" pitchFamily="18" charset="0"/>
                <a:cs typeface="Times New Roman" pitchFamily="18" charset="0"/>
              </a:rPr>
              <a:t> уравниловка в оплате труда.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3200">
                <a:latin typeface="Georgia" pitchFamily="18" charset="0"/>
                <a:cs typeface="Times New Roman" pitchFamily="18" charset="0"/>
              </a:rPr>
              <a:t>В стране происходила полная натурализация хозяйственных отношений. </a:t>
            </a:r>
          </a:p>
        </p:txBody>
      </p:sp>
      <p:pic>
        <p:nvPicPr>
          <p:cNvPr id="3" name="Picture 3" descr="G:\Использованный фонд история\СССР\ленин\ленин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70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 b="1" u="sng">
                <a:latin typeface="Georgia" pitchFamily="18" charset="0"/>
              </a:rPr>
              <a:t>6  декабря </a:t>
            </a:r>
            <a:r>
              <a:rPr lang="ru-RU" sz="3200">
                <a:latin typeface="Georgia" pitchFamily="18" charset="0"/>
              </a:rPr>
              <a:t>СНК рассмотрел вопрос о возможности антибольшевистской забастовки служащих правительственных учреждений во всероссийском масштабе.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>
                <a:latin typeface="Georgia" pitchFamily="18" charset="0"/>
              </a:rPr>
              <a:t>Было </a:t>
            </a:r>
            <a:r>
              <a:rPr lang="ru-RU" sz="3200" b="1" u="sng">
                <a:latin typeface="Georgia" pitchFamily="18" charset="0"/>
              </a:rPr>
              <a:t>принято решение создать чрезвычайную комиссию (ВЧК) для борьбы с контрреволюцией и саботажем</a:t>
            </a:r>
            <a:r>
              <a:rPr lang="ru-RU" sz="3200">
                <a:latin typeface="Georgia" pitchFamily="18" charset="0"/>
              </a:rPr>
              <a:t>. На пост председателя комиссии был избран Ф. Э. Дзержинский.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>
                <a:latin typeface="Georgia" pitchFamily="18" charset="0"/>
                <a:cs typeface="Times New Roman" pitchFamily="18" charset="0"/>
              </a:rPr>
              <a:t>Подводя итоги, следует сказать, что именно политика «военного коммунизма» позволила наладить снабжение Красной Армии и в конечном итоге обеспечить победу «красных» в гражданской войне.</a:t>
            </a:r>
          </a:p>
        </p:txBody>
      </p:sp>
      <p:pic>
        <p:nvPicPr>
          <p:cNvPr id="3" name="Picture 2" descr="http://fan.lib.ru/img/c/chekmarew_w_a/1922/02_shestizarjadnyj_mauzer._tipa_skripka_paganini._konkretnej_sm.nizhe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Вопрос занятия: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9388" y="908050"/>
            <a:ext cx="8785225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smtClean="0">
                <a:latin typeface="Georgia" pitchFamily="18" charset="0"/>
              </a:rPr>
              <a:t> 1.Имела ли политика объективно вынужденный характер?</a:t>
            </a:r>
          </a:p>
          <a:p>
            <a:r>
              <a:rPr lang="ru-RU" sz="4800" dirty="0" smtClean="0">
                <a:latin typeface="Georgia" pitchFamily="18" charset="0"/>
              </a:rPr>
              <a:t>2.В какой мере её можно рассматривать как сознательный курс большевиков на реализацию коммунистических идей?</a:t>
            </a:r>
            <a:endParaRPr lang="ru-RU" sz="4800" dirty="0">
              <a:latin typeface="Georgia" pitchFamily="18" charset="0"/>
            </a:endParaRPr>
          </a:p>
          <a:p>
            <a:r>
              <a:rPr lang="ru-RU" sz="4800" dirty="0">
                <a:latin typeface="Georgia" pitchFamily="18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6328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ПОПС</a:t>
            </a:r>
          </a:p>
          <a:p>
            <a:r>
              <a:rPr lang="ru-RU" sz="2800" dirty="0" smtClean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П</a:t>
            </a:r>
            <a:r>
              <a:rPr lang="ru-RU" sz="2800" dirty="0" smtClean="0">
                <a:latin typeface="+mj-lt"/>
              </a:rPr>
              <a:t>озиция                   (…мы так считаем)</a:t>
            </a:r>
          </a:p>
          <a:p>
            <a:r>
              <a:rPr lang="ru-RU" sz="2800" b="1" dirty="0" smtClean="0">
                <a:latin typeface="+mj-lt"/>
              </a:rPr>
              <a:t> О</a:t>
            </a:r>
            <a:r>
              <a:rPr lang="ru-RU" sz="2800" dirty="0" smtClean="0">
                <a:latin typeface="+mj-lt"/>
              </a:rPr>
              <a:t>бъяснение              (…потому что)</a:t>
            </a:r>
          </a:p>
          <a:p>
            <a:r>
              <a:rPr lang="ru-RU" sz="2800" b="1" dirty="0" smtClean="0">
                <a:latin typeface="+mj-lt"/>
              </a:rPr>
              <a:t> П</a:t>
            </a:r>
            <a:r>
              <a:rPr lang="ru-RU" sz="2800" dirty="0" smtClean="0">
                <a:latin typeface="+mj-lt"/>
              </a:rPr>
              <a:t>ример                     (…мы это можем доказать с </a:t>
            </a:r>
          </a:p>
          <a:p>
            <a:r>
              <a:rPr lang="ru-RU" sz="2800" dirty="0" smtClean="0">
                <a:latin typeface="+mj-lt"/>
              </a:rPr>
              <a:t>                                   помощью примера)</a:t>
            </a:r>
          </a:p>
          <a:p>
            <a:r>
              <a:rPr lang="ru-RU" sz="2800" b="1" dirty="0" smtClean="0">
                <a:latin typeface="+mj-lt"/>
              </a:rPr>
              <a:t> С</a:t>
            </a:r>
            <a:r>
              <a:rPr lang="ru-RU" sz="2800" dirty="0" smtClean="0">
                <a:latin typeface="+mj-lt"/>
              </a:rPr>
              <a:t>ледствие                 (…. поданному вопросу </a:t>
            </a:r>
          </a:p>
          <a:p>
            <a:r>
              <a:rPr lang="ru-RU" sz="2800" dirty="0" smtClean="0">
                <a:latin typeface="+mj-lt"/>
              </a:rPr>
              <a:t>                                    делаем такие выводы)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ptcloud.nyc3.digitaloceanspaces.com/slides/pics/003/874/776/original/Slide5.jpg?149697177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04664"/>
            <a:ext cx="896448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92696"/>
            <a:ext cx="39604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Проверка «Тест».</a:t>
            </a:r>
          </a:p>
          <a:p>
            <a:r>
              <a:rPr lang="ru-RU" sz="2400" dirty="0" smtClean="0"/>
              <a:t>1.В</a:t>
            </a:r>
          </a:p>
          <a:p>
            <a:r>
              <a:rPr lang="ru-RU" sz="2400" dirty="0" smtClean="0"/>
              <a:t>2.Б</a:t>
            </a:r>
          </a:p>
          <a:p>
            <a:r>
              <a:rPr lang="ru-RU" sz="2400" dirty="0" smtClean="0"/>
              <a:t>3.А</a:t>
            </a:r>
          </a:p>
          <a:p>
            <a:r>
              <a:rPr lang="ru-RU" sz="2400" dirty="0" smtClean="0"/>
              <a:t>4.А</a:t>
            </a:r>
          </a:p>
          <a:p>
            <a:r>
              <a:rPr lang="ru-RU" sz="2400" dirty="0" smtClean="0"/>
              <a:t>5.А</a:t>
            </a:r>
          </a:p>
          <a:p>
            <a:r>
              <a:rPr lang="ru-RU" sz="2400" dirty="0" smtClean="0"/>
              <a:t>6.А</a:t>
            </a:r>
          </a:p>
          <a:p>
            <a:r>
              <a:rPr lang="ru-RU" sz="2400" dirty="0" smtClean="0"/>
              <a:t>7.В</a:t>
            </a:r>
          </a:p>
          <a:p>
            <a:r>
              <a:rPr lang="ru-RU" sz="2400" dirty="0" smtClean="0"/>
              <a:t>8.Б</a:t>
            </a:r>
          </a:p>
          <a:p>
            <a:r>
              <a:rPr lang="ru-RU" sz="2400" dirty="0" smtClean="0"/>
              <a:t>9.Г</a:t>
            </a:r>
          </a:p>
          <a:p>
            <a:r>
              <a:rPr lang="ru-RU" sz="2400" dirty="0" smtClean="0"/>
              <a:t>10.Д</a:t>
            </a:r>
          </a:p>
          <a:p>
            <a:r>
              <a:rPr lang="ru-RU" sz="2400" dirty="0" smtClean="0"/>
              <a:t>11.А</a:t>
            </a:r>
          </a:p>
          <a:p>
            <a:r>
              <a:rPr lang="ru-RU" sz="2400" dirty="0" smtClean="0"/>
              <a:t>12.В</a:t>
            </a:r>
          </a:p>
          <a:p>
            <a:r>
              <a:rPr lang="ru-RU" sz="2400" dirty="0" smtClean="0"/>
              <a:t>13.Б</a:t>
            </a:r>
          </a:p>
          <a:p>
            <a:r>
              <a:rPr lang="ru-RU" sz="2400" dirty="0" smtClean="0"/>
              <a:t>14.В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660232" y="1988840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11-12 б =5</a:t>
            </a:r>
          </a:p>
          <a:p>
            <a:r>
              <a:rPr lang="ru-RU" sz="2400" dirty="0" smtClean="0"/>
              <a:t>8-10 б   =4</a:t>
            </a:r>
          </a:p>
          <a:p>
            <a:r>
              <a:rPr lang="ru-RU" sz="2400" dirty="0" smtClean="0"/>
              <a:t>6-7 б    = 3</a:t>
            </a:r>
          </a:p>
          <a:p>
            <a:r>
              <a:rPr lang="ru-RU" sz="2400" dirty="0" smtClean="0"/>
              <a:t>1-5б      =2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548680"/>
            <a:ext cx="66967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ПРОВЕРЯЕМ! «Найди пару»</a:t>
            </a:r>
          </a:p>
          <a:p>
            <a:endParaRPr lang="ru-RU" sz="3200" dirty="0" smtClean="0"/>
          </a:p>
          <a:p>
            <a:r>
              <a:rPr lang="ru-RU" sz="3200" dirty="0" smtClean="0"/>
              <a:t>А -4             «5»-1 ошибка </a:t>
            </a:r>
          </a:p>
          <a:p>
            <a:r>
              <a:rPr lang="ru-RU" sz="3200" dirty="0" smtClean="0"/>
              <a:t>Б -2             «4»- 2 ошибки</a:t>
            </a:r>
          </a:p>
          <a:p>
            <a:r>
              <a:rPr lang="ru-RU" sz="3200" dirty="0" smtClean="0"/>
              <a:t>В -6             «3»- 3 и более</a:t>
            </a:r>
          </a:p>
          <a:p>
            <a:r>
              <a:rPr lang="ru-RU" sz="3200" dirty="0" smtClean="0"/>
              <a:t>Г -3</a:t>
            </a:r>
          </a:p>
          <a:p>
            <a:r>
              <a:rPr lang="ru-RU" sz="3200" dirty="0" smtClean="0"/>
              <a:t>Д -1</a:t>
            </a:r>
          </a:p>
          <a:p>
            <a:r>
              <a:rPr lang="ru-RU" sz="3200" dirty="0" smtClean="0"/>
              <a:t>Е -5</a:t>
            </a:r>
          </a:p>
          <a:p>
            <a:r>
              <a:rPr lang="ru-RU" sz="3200" dirty="0" smtClean="0"/>
              <a:t>Ж-8</a:t>
            </a:r>
          </a:p>
          <a:p>
            <a:r>
              <a:rPr lang="ru-RU" sz="3200" dirty="0" smtClean="0"/>
              <a:t>З -7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картинки продразвёрстка, трудовая повинность, массовые репре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картинки продразвёрстка, трудовая повинность, массовые репре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картинки продразвёрстка, трудовая повинность, массовые репре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картинки продразвёрстка, трудовая повинность, массовые репре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644008" cy="3359871"/>
          </a:xfrm>
          <a:prstGeom prst="rect">
            <a:avLst/>
          </a:prstGeom>
          <a:noFill/>
        </p:spPr>
      </p:pic>
      <p:pic>
        <p:nvPicPr>
          <p:cNvPr id="6" name="Picture 5" descr="G:\Готовые презентации\Складывание сов. гос-ва\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Рисунок4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179512" y="3429000"/>
            <a:ext cx="4320480" cy="324036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34" name="Picture 10" descr="Картинки по запросу картинки продразвёрстка, трудовая повинность, массовые репресс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5024"/>
            <a:ext cx="438120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 descr="Картинки по запросу военный коммунизм картинки для презент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32" name="AutoShape 4" descr="Картинки по запросу военный коммунизм картинки для презент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4" name="Picture 6" descr="Картинки по запросу военный коммунизм картинки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57885" cy="6185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Цель занятия: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850" y="908050"/>
            <a:ext cx="8640763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indent="-685800">
              <a:buFontTx/>
              <a:buChar char="-"/>
              <a:defRPr/>
            </a:pPr>
            <a:r>
              <a:rPr lang="ru-RU" sz="4000" b="1" dirty="0" smtClean="0">
                <a:latin typeface="+mn-lt"/>
              </a:rPr>
              <a:t>раскрыть </a:t>
            </a:r>
            <a:r>
              <a:rPr lang="ru-RU" sz="4000" b="1" dirty="0">
                <a:latin typeface="+mn-lt"/>
              </a:rPr>
              <a:t>суть политики «военного коммунизма»;</a:t>
            </a:r>
          </a:p>
          <a:p>
            <a:pPr marL="685800" indent="-685800">
              <a:buFontTx/>
              <a:buChar char="-"/>
              <a:defRPr/>
            </a:pPr>
            <a:r>
              <a:rPr lang="ru-RU" sz="4000" b="1" dirty="0" smtClean="0">
                <a:latin typeface="+mn-lt"/>
              </a:rPr>
              <a:t>охарактеризовать ее проведение в экономической, политической и социальной сфере;                   -подвести итоги этой политики;</a:t>
            </a:r>
          </a:p>
          <a:p>
            <a:pPr>
              <a:defRPr/>
            </a:pPr>
            <a:endParaRPr lang="ru-RU" sz="4000" dirty="0">
              <a:latin typeface="Georgia" pitchFamily="18" charset="0"/>
            </a:endParaRPr>
          </a:p>
          <a:p>
            <a:pPr>
              <a:defRPr/>
            </a:pPr>
            <a:r>
              <a:rPr lang="ru-RU" sz="4000" dirty="0">
                <a:latin typeface="Georgia" pitchFamily="18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4"/>
          <p:cNvSpPr>
            <a:spLocks noGrp="1"/>
          </p:cNvSpPr>
          <p:nvPr>
            <p:ph type="title"/>
          </p:nvPr>
        </p:nvSpPr>
        <p:spPr>
          <a:xfrm>
            <a:off x="395288" y="0"/>
            <a:ext cx="8062912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Задание на дом:</a:t>
            </a:r>
          </a:p>
        </p:txBody>
      </p:sp>
      <p:sp>
        <p:nvSpPr>
          <p:cNvPr id="20483" name="Содержимое 5"/>
          <p:cNvSpPr>
            <a:spLocks noGrp="1"/>
          </p:cNvSpPr>
          <p:nvPr>
            <p:ph idx="1"/>
          </p:nvPr>
        </p:nvSpPr>
        <p:spPr>
          <a:xfrm>
            <a:off x="323850" y="1196975"/>
            <a:ext cx="8362950" cy="4929188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ru-RU" sz="4800" b="1" dirty="0" smtClean="0">
                <a:latin typeface="Georgia" pitchFamily="18" charset="0"/>
                <a:cs typeface="Times New Roman" pitchFamily="18" charset="0"/>
              </a:rPr>
              <a:t>§21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ru-RU" sz="4800" b="1" dirty="0" smtClean="0">
                <a:latin typeface="Georgia" pitchFamily="18" charset="0"/>
                <a:cs typeface="Times New Roman" pitchFamily="18" charset="0"/>
              </a:rPr>
              <a:t>Написать эссе  «Военный коммунизм: первая улыбка «</a:t>
            </a:r>
            <a:r>
              <a:rPr lang="ru-RU" sz="4800" b="1" smtClean="0">
                <a:latin typeface="Georgia" pitchFamily="18" charset="0"/>
                <a:cs typeface="Times New Roman" pitchFamily="18" charset="0"/>
              </a:rPr>
              <a:t>светлого будущего</a:t>
            </a:r>
            <a:r>
              <a:rPr lang="ru-RU" sz="4800" b="1" dirty="0" smtClean="0">
                <a:latin typeface="Georgia" pitchFamily="18" charset="0"/>
                <a:cs typeface="Times New Roman" pitchFamily="18" charset="0"/>
              </a:rPr>
              <a:t>»</a:t>
            </a:r>
          </a:p>
          <a:p>
            <a:pPr marL="514350" indent="-514350" eaLnBrk="1" hangingPunct="1">
              <a:buFontTx/>
              <a:buNone/>
            </a:pPr>
            <a:endParaRPr lang="ru-RU" sz="3600" dirty="0" smtClean="0">
              <a:solidFill>
                <a:srgbClr val="FFFF99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760</Words>
  <Application>Microsoft Office PowerPoint</Application>
  <PresentationFormat>Экран (4:3)</PresentationFormat>
  <Paragraphs>109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Задание на дом: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Складывание советского государства</dc:title>
  <dc:creator>Беспалова М.Н.</dc:creator>
  <cp:lastModifiedBy>user</cp:lastModifiedBy>
  <cp:revision>174</cp:revision>
  <dcterms:created xsi:type="dcterms:W3CDTF">2002-07-23T09:58:45Z</dcterms:created>
  <dcterms:modified xsi:type="dcterms:W3CDTF">2017-12-01T09:00:27Z</dcterms:modified>
</cp:coreProperties>
</file>